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zaib ahmed" initials="sa" lastIdx="1" clrIdx="0">
    <p:extLst>
      <p:ext uri="{19B8F6BF-5375-455C-9EA6-DF929625EA0E}">
        <p15:presenceInfo xmlns:p15="http://schemas.microsoft.com/office/powerpoint/2012/main" userId="31b5610d722beb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6" autoAdjust="0"/>
    <p:restoredTop sz="94660"/>
  </p:normalViewPr>
  <p:slideViewPr>
    <p:cSldViewPr snapToGrid="0">
      <p:cViewPr>
        <p:scale>
          <a:sx n="68" d="100"/>
          <a:sy n="68" d="100"/>
        </p:scale>
        <p:origin x="1171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20C6-7E3B-4D5C-AAC2-3F4106787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47027-2FA4-4B1C-BE71-DDDB8A0B8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2873D-8A3B-4313-B59C-54DD2AB4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AD22B-F0D3-4F86-B8DE-267D2D30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16CA1-16B4-4EBA-A37C-EB3EE63A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25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7A56-079D-4D7C-92C5-6CC6032D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CD74C-89FE-4CF4-8C0A-F978A318F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AA0C8-AF37-411A-A7B9-590F85E00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6034F-B44E-4279-8785-DB361197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610BE-FE6C-40A7-8DA3-452A680D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732EC8-44B3-4E41-9409-56FD676BF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173AA-42E4-4334-8985-36C491A04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A6DDB-A0B0-44A2-8A38-2F1EF109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06B2F-B151-4F4C-9739-EAE657AB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DA478-C5C4-48EF-BD39-4515FCAC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2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D32D9-4D67-406F-BE31-381E64D1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0C72-A471-4A38-8C61-06F7A5E09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20A04-34D5-4DCA-9B03-06262DC4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7B36F-7F57-4357-8E0E-9184A31E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9F70B-8970-495E-A155-ACCF7DEF7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3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D11B-5D00-40FB-983E-887F0548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078AE-EDBA-4BBC-B1C8-5A8D009A4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062AC-D213-4BD2-9211-0E352DE5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C9953-5F59-42DE-9483-23511911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8295F-D7BD-4094-A5F9-CA403D15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6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D0C3-A8E5-4B6B-96AC-7F012C19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D61F4-3447-42E4-95DF-86425DB5F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E62B7-63A2-4C97-948D-0A9EF905A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BCFBA-3B9D-4942-BD48-0697CD66A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E160-BAAC-48A6-8651-72EBC928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441F4-426E-4581-AF06-14CE5424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6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BBD46-003B-4824-93CC-58D143260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41E0D-CEEC-4328-9AB6-E811C1F8A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F5557-DDCB-4A85-905B-816693E4A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D5E0F-F057-4282-8AC4-CD383C9A6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FF684-7D7F-4BBF-A51A-DC6997F71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72E2EE-2026-43AA-BA59-B9723002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543830-A4BF-4D2B-9DE2-CC2B8779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6622D-01B4-4D33-94C9-76D53005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96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D528-0B84-4AE8-8DE2-6EA15CBB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C46A5-D45C-4614-97BD-C4FBB71F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4E32D-9C37-423E-B540-5C197FAB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D2BA7-5803-4A7E-B4D6-69BD439C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2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8C1EA-04B5-4C5C-BAE2-2CFAC64E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B015D-96B2-446A-95AD-9F863860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F4AC0-511D-4CB4-9467-BF2834AD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3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4D8B-352C-4D85-941B-97487CC7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0AB7E-171A-4713-9F12-017C0C4F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AABCA-20DF-44A4-B734-4FBC4B179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205A6-A185-4967-9969-4EB1C289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29321-3B09-4C6D-A363-083EF5B9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69487-D2DE-4057-9F50-0E4561E1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3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2341-E049-4FC8-8CDE-FD071A81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E9E09-C8E7-4522-91CA-CD05C38F2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6581A-17DD-4E76-8D86-DB2FF2120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AD962-5E1C-4676-B344-4850D18E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3B09F-6A72-489C-9F92-ABB2833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5B0C-2CF3-421B-8247-474A4B81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2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E7FEE-4360-4F7D-9FEE-E8CF268AC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5F62F-57FA-46D3-AE3E-BB25F898A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7BBC2-7C2A-4EF5-B615-F838BE199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F7465-3F4C-4318-818C-B67B9354C221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6D761-32C3-4AC6-85AA-D4F6A552B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06176-A50F-416F-BE4C-42B764AB2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BDF73-414E-46D5-A3D0-FEF13ED0F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7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svg"/><Relationship Id="rId5" Type="http://schemas.openxmlformats.org/officeDocument/2006/relationships/image" Target="../media/image2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0.svg"/><Relationship Id="rId1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3.svg"/><Relationship Id="rId1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.svg"/><Relationship Id="rId3" Type="http://schemas.openxmlformats.org/officeDocument/2006/relationships/image" Target="../media/image6.svg"/><Relationship Id="rId7" Type="http://schemas.openxmlformats.org/officeDocument/2006/relationships/image" Target="../media/image13.svg"/><Relationship Id="rId12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4.svg"/><Relationship Id="rId1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12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2.sv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100000">
              <a:schemeClr val="bg1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B64F02B2-0EFC-4B9A-ACCB-ADEAD9F920D3}"/>
              </a:ext>
            </a:extLst>
          </p:cNvPr>
          <p:cNvGrpSpPr>
            <a:grpSpLocks noChangeAspect="1"/>
          </p:cNvGrpSpPr>
          <p:nvPr/>
        </p:nvGrpSpPr>
        <p:grpSpPr>
          <a:xfrm>
            <a:off x="5597475" y="3703875"/>
            <a:ext cx="432000" cy="432000"/>
            <a:chOff x="5375512" y="4518750"/>
            <a:chExt cx="1440000" cy="1440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9A0DA9B-37F3-41EB-9177-E11F9D09C543}"/>
                </a:ext>
              </a:extLst>
            </p:cNvPr>
            <p:cNvSpPr/>
            <p:nvPr/>
          </p:nvSpPr>
          <p:spPr>
            <a:xfrm>
              <a:off x="5375512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E40C5E2-C54A-4D17-B12B-D7928C66B8FF}"/>
                </a:ext>
              </a:extLst>
            </p:cNvPr>
            <p:cNvSpPr/>
            <p:nvPr/>
          </p:nvSpPr>
          <p:spPr>
            <a:xfrm>
              <a:off x="5555512" y="469875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6" name="Graphic 4" descr="Diamond">
              <a:extLst>
                <a:ext uri="{FF2B5EF4-FFF2-40B4-BE49-F238E27FC236}">
                  <a16:creationId xmlns:a16="http://schemas.microsoft.com/office/drawing/2014/main" id="{D6E1C9BC-EC20-46D3-851F-5FE921986B5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8632" y="4864350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5113E2-317B-4C06-9FB6-96ECBE2F1BBB}"/>
              </a:ext>
            </a:extLst>
          </p:cNvPr>
          <p:cNvGrpSpPr>
            <a:grpSpLocks noChangeAspect="1"/>
          </p:cNvGrpSpPr>
          <p:nvPr/>
        </p:nvGrpSpPr>
        <p:grpSpPr>
          <a:xfrm>
            <a:off x="5507475" y="3613875"/>
            <a:ext cx="612000" cy="612000"/>
            <a:chOff x="3569775" y="4518750"/>
            <a:chExt cx="1440000" cy="144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79B15F1-4A05-41CD-900E-F5525EE8DC67}"/>
                </a:ext>
              </a:extLst>
            </p:cNvPr>
            <p:cNvSpPr/>
            <p:nvPr/>
          </p:nvSpPr>
          <p:spPr>
            <a:xfrm>
              <a:off x="35697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989A23-914F-40F8-8FC2-39C3A2D83E72}"/>
                </a:ext>
              </a:extLst>
            </p:cNvPr>
            <p:cNvSpPr/>
            <p:nvPr/>
          </p:nvSpPr>
          <p:spPr>
            <a:xfrm>
              <a:off x="3749775" y="469875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5" name="Graphic 3" descr="Handshake">
              <a:extLst>
                <a:ext uri="{FF2B5EF4-FFF2-40B4-BE49-F238E27FC236}">
                  <a16:creationId xmlns:a16="http://schemas.microsoft.com/office/drawing/2014/main" id="{9362DC33-822B-4A90-A4EF-03964585F139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34387" y="4802753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5FAAEE9-2EA2-476D-AC6D-56318933F32E}"/>
              </a:ext>
            </a:extLst>
          </p:cNvPr>
          <p:cNvGrpSpPr>
            <a:grpSpLocks noChangeAspect="1"/>
          </p:cNvGrpSpPr>
          <p:nvPr/>
        </p:nvGrpSpPr>
        <p:grpSpPr>
          <a:xfrm>
            <a:off x="5507475" y="3613875"/>
            <a:ext cx="612000" cy="612000"/>
            <a:chOff x="7157175" y="4518750"/>
            <a:chExt cx="1440000" cy="144000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A97C5E4-E9A6-4155-A00D-9C92881FA12E}"/>
                </a:ext>
              </a:extLst>
            </p:cNvPr>
            <p:cNvSpPr/>
            <p:nvPr/>
          </p:nvSpPr>
          <p:spPr>
            <a:xfrm>
              <a:off x="71571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4FFD356-CACE-4253-93C9-47B997938F18}"/>
                </a:ext>
              </a:extLst>
            </p:cNvPr>
            <p:cNvSpPr/>
            <p:nvPr/>
          </p:nvSpPr>
          <p:spPr>
            <a:xfrm>
              <a:off x="7337175" y="469875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7" name="Graphic 5" descr="Send">
              <a:extLst>
                <a:ext uri="{FF2B5EF4-FFF2-40B4-BE49-F238E27FC236}">
                  <a16:creationId xmlns:a16="http://schemas.microsoft.com/office/drawing/2014/main" id="{12053E54-9929-4F29-9091-5E8930916AE3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57495" y="4822190"/>
              <a:ext cx="914400" cy="9144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96CBBB-9CA3-436C-A3A5-F90A284F6EA4}"/>
              </a:ext>
            </a:extLst>
          </p:cNvPr>
          <p:cNvGrpSpPr>
            <a:grpSpLocks noChangeAspect="1"/>
          </p:cNvGrpSpPr>
          <p:nvPr/>
        </p:nvGrpSpPr>
        <p:grpSpPr>
          <a:xfrm>
            <a:off x="5363475" y="3469875"/>
            <a:ext cx="900000" cy="900000"/>
            <a:chOff x="3569775" y="2709000"/>
            <a:chExt cx="1440000" cy="1440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4E2860E-BF63-4326-A862-097ECEEBDA9E}"/>
                </a:ext>
              </a:extLst>
            </p:cNvPr>
            <p:cNvSpPr/>
            <p:nvPr/>
          </p:nvSpPr>
          <p:spPr>
            <a:xfrm>
              <a:off x="35697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4288B5-D9DE-473E-AA1F-8C59782B6BE8}"/>
                </a:ext>
              </a:extLst>
            </p:cNvPr>
            <p:cNvSpPr/>
            <p:nvPr/>
          </p:nvSpPr>
          <p:spPr>
            <a:xfrm>
              <a:off x="3749775" y="288900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3" name="Graphic 1" descr="Bar graph with upward trend">
              <a:extLst>
                <a:ext uri="{FF2B5EF4-FFF2-40B4-BE49-F238E27FC236}">
                  <a16:creationId xmlns:a16="http://schemas.microsoft.com/office/drawing/2014/main" id="{46131EB9-7D4E-42AC-A238-0124CAE30CC7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15667" y="3030220"/>
              <a:ext cx="766670" cy="8382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19AB284-4074-4D4B-B297-DBB4CF8D2246}"/>
              </a:ext>
            </a:extLst>
          </p:cNvPr>
          <p:cNvGrpSpPr>
            <a:grpSpLocks noChangeAspect="1"/>
          </p:cNvGrpSpPr>
          <p:nvPr/>
        </p:nvGrpSpPr>
        <p:grpSpPr>
          <a:xfrm>
            <a:off x="5363475" y="3469875"/>
            <a:ext cx="900000" cy="900000"/>
            <a:chOff x="7157175" y="2709000"/>
            <a:chExt cx="1440000" cy="144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6640255-A958-44BF-A748-4D718E14F055}"/>
                </a:ext>
              </a:extLst>
            </p:cNvPr>
            <p:cNvSpPr/>
            <p:nvPr/>
          </p:nvSpPr>
          <p:spPr>
            <a:xfrm>
              <a:off x="71571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72C813C-47B9-4104-86BD-3EC65F9879AD}"/>
                </a:ext>
              </a:extLst>
            </p:cNvPr>
            <p:cNvSpPr/>
            <p:nvPr/>
          </p:nvSpPr>
          <p:spPr>
            <a:xfrm>
              <a:off x="7337175" y="288900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Graphic 6" descr="Marker">
              <a:extLst>
                <a:ext uri="{FF2B5EF4-FFF2-40B4-BE49-F238E27FC236}">
                  <a16:creationId xmlns:a16="http://schemas.microsoft.com/office/drawing/2014/main" id="{386783EB-9AB2-48D0-BBB5-F7A7E694EC26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19975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0E3192F-E1EE-470F-A0F0-D3182071423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8" b="48261"/>
          <a:stretch/>
        </p:blipFill>
        <p:spPr>
          <a:xfrm>
            <a:off x="0" y="0"/>
            <a:ext cx="12192000" cy="1931118"/>
          </a:xfrm>
          <a:custGeom>
            <a:avLst/>
            <a:gdLst>
              <a:gd name="connsiteX0" fmla="*/ 0 w 12192000"/>
              <a:gd name="connsiteY0" fmla="*/ 0 h 1931118"/>
              <a:gd name="connsiteX1" fmla="*/ 12192000 w 12192000"/>
              <a:gd name="connsiteY1" fmla="*/ 0 h 1931118"/>
              <a:gd name="connsiteX2" fmla="*/ 12192000 w 12192000"/>
              <a:gd name="connsiteY2" fmla="*/ 95 h 1931118"/>
              <a:gd name="connsiteX3" fmla="*/ 0 w 12192000"/>
              <a:gd name="connsiteY3" fmla="*/ 1931118 h 193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1118">
                <a:moveTo>
                  <a:pt x="0" y="0"/>
                </a:moveTo>
                <a:lnTo>
                  <a:pt x="12192000" y="0"/>
                </a:lnTo>
                <a:lnTo>
                  <a:pt x="12192000" y="95"/>
                </a:lnTo>
                <a:lnTo>
                  <a:pt x="0" y="1931118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022F0A-13A3-46FD-8390-9CBFA1460AAB}"/>
              </a:ext>
            </a:extLst>
          </p:cNvPr>
          <p:cNvSpPr/>
          <p:nvPr/>
        </p:nvSpPr>
        <p:spPr>
          <a:xfrm>
            <a:off x="0" y="0"/>
            <a:ext cx="12192000" cy="1936376"/>
          </a:xfrm>
          <a:custGeom>
            <a:avLst/>
            <a:gdLst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8884024 w 12192000"/>
              <a:gd name="connsiteY2" fmla="*/ 5647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36376">
                <a:moveTo>
                  <a:pt x="0" y="0"/>
                </a:moveTo>
                <a:lnTo>
                  <a:pt x="12192000" y="0"/>
                </a:lnTo>
                <a:lnTo>
                  <a:pt x="8884024" y="564776"/>
                </a:lnTo>
                <a:lnTo>
                  <a:pt x="0" y="1936376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BEF5D3-ABD4-4425-99D2-167B99D6F350}"/>
              </a:ext>
            </a:extLst>
          </p:cNvPr>
          <p:cNvSpPr txBox="1"/>
          <p:nvPr/>
        </p:nvSpPr>
        <p:spPr>
          <a:xfrm>
            <a:off x="280931" y="332389"/>
            <a:ext cx="2478598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AGENDA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95DF00-6D37-40C3-865D-D10CA1D4A159}"/>
              </a:ext>
            </a:extLst>
          </p:cNvPr>
          <p:cNvGrpSpPr>
            <a:grpSpLocks noChangeAspect="1"/>
          </p:cNvGrpSpPr>
          <p:nvPr/>
        </p:nvGrpSpPr>
        <p:grpSpPr>
          <a:xfrm>
            <a:off x="5093475" y="3199875"/>
            <a:ext cx="1440000" cy="1440000"/>
            <a:chOff x="5376000" y="2709000"/>
            <a:chExt cx="1440000" cy="1440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1F41AF7-0F2A-4C2F-80CB-F12C9BE89C01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71C4FE9-9A20-43EF-AF73-EE0D6D1A22E9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Graphic 2" descr="Lightbulb">
              <a:extLst>
                <a:ext uri="{FF2B5EF4-FFF2-40B4-BE49-F238E27FC236}">
                  <a16:creationId xmlns:a16="http://schemas.microsoft.com/office/drawing/2014/main" id="{140AA907-B665-4F1E-8A78-649503481428}"/>
                </a:ext>
              </a:extLst>
            </p:cNvPr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41009" y="2997200"/>
              <a:ext cx="914400" cy="914400"/>
            </a:xfrm>
            <a:prstGeom prst="rect">
              <a:avLst/>
            </a:prstGeom>
          </p:spPr>
        </p:pic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19A6BD25-B3C7-4866-B367-B41FDC5C10B0}"/>
              </a:ext>
            </a:extLst>
          </p:cNvPr>
          <p:cNvSpPr/>
          <p:nvPr/>
        </p:nvSpPr>
        <p:spPr>
          <a:xfrm>
            <a:off x="5093475" y="3217147"/>
            <a:ext cx="1440000" cy="144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opic I">
            <a:extLst>
              <a:ext uri="{FF2B5EF4-FFF2-40B4-BE49-F238E27FC236}">
                <a16:creationId xmlns:a16="http://schemas.microsoft.com/office/drawing/2014/main" id="{941CB2EC-E316-42E2-B872-437750FF72CD}"/>
              </a:ext>
            </a:extLst>
          </p:cNvPr>
          <p:cNvSpPr txBox="1"/>
          <p:nvPr/>
        </p:nvSpPr>
        <p:spPr>
          <a:xfrm>
            <a:off x="5020017" y="6973802"/>
            <a:ext cx="158691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I</a:t>
            </a:r>
          </a:p>
        </p:txBody>
      </p:sp>
      <p:sp>
        <p:nvSpPr>
          <p:cNvPr id="112" name="Topic I Description">
            <a:extLst>
              <a:ext uri="{FF2B5EF4-FFF2-40B4-BE49-F238E27FC236}">
                <a16:creationId xmlns:a16="http://schemas.microsoft.com/office/drawing/2014/main" id="{774F7FE1-4701-4E10-A5B6-CD3531DE9AE5}"/>
              </a:ext>
            </a:extLst>
          </p:cNvPr>
          <p:cNvSpPr txBox="1"/>
          <p:nvPr/>
        </p:nvSpPr>
        <p:spPr>
          <a:xfrm>
            <a:off x="4445447" y="7501710"/>
            <a:ext cx="273605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</a:t>
            </a:r>
          </a:p>
        </p:txBody>
      </p:sp>
    </p:spTree>
    <p:extLst>
      <p:ext uri="{BB962C8B-B14F-4D97-AF65-F5344CB8AC3E}">
        <p14:creationId xmlns:p14="http://schemas.microsoft.com/office/powerpoint/2010/main" val="186797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100000">
              <a:schemeClr val="bg1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B64F02B2-0EFC-4B9A-ACCB-ADEAD9F920D3}"/>
              </a:ext>
            </a:extLst>
          </p:cNvPr>
          <p:cNvGrpSpPr>
            <a:grpSpLocks noChangeAspect="1"/>
          </p:cNvGrpSpPr>
          <p:nvPr/>
        </p:nvGrpSpPr>
        <p:grpSpPr>
          <a:xfrm>
            <a:off x="5597475" y="2658853"/>
            <a:ext cx="432000" cy="432000"/>
            <a:chOff x="5375512" y="4518750"/>
            <a:chExt cx="1440000" cy="1440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9A0DA9B-37F3-41EB-9177-E11F9D09C543}"/>
                </a:ext>
              </a:extLst>
            </p:cNvPr>
            <p:cNvSpPr/>
            <p:nvPr/>
          </p:nvSpPr>
          <p:spPr>
            <a:xfrm>
              <a:off x="5375512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E40C5E2-C54A-4D17-B12B-D7928C66B8FF}"/>
                </a:ext>
              </a:extLst>
            </p:cNvPr>
            <p:cNvSpPr/>
            <p:nvPr/>
          </p:nvSpPr>
          <p:spPr>
            <a:xfrm>
              <a:off x="5555512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6" name="Graphic 4" descr="Diamond">
              <a:extLst>
                <a:ext uri="{FF2B5EF4-FFF2-40B4-BE49-F238E27FC236}">
                  <a16:creationId xmlns:a16="http://schemas.microsoft.com/office/drawing/2014/main" id="{D6E1C9BC-EC20-46D3-851F-5FE921986B5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8632" y="4864350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5113E2-317B-4C06-9FB6-96ECBE2F1BBB}"/>
              </a:ext>
            </a:extLst>
          </p:cNvPr>
          <p:cNvGrpSpPr>
            <a:grpSpLocks noChangeAspect="1"/>
          </p:cNvGrpSpPr>
          <p:nvPr/>
        </p:nvGrpSpPr>
        <p:grpSpPr>
          <a:xfrm>
            <a:off x="7013639" y="2826716"/>
            <a:ext cx="612000" cy="612000"/>
            <a:chOff x="3569775" y="4518750"/>
            <a:chExt cx="1440000" cy="144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79B15F1-4A05-41CD-900E-F5525EE8DC67}"/>
                </a:ext>
              </a:extLst>
            </p:cNvPr>
            <p:cNvSpPr/>
            <p:nvPr/>
          </p:nvSpPr>
          <p:spPr>
            <a:xfrm>
              <a:off x="35697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989A23-914F-40F8-8FC2-39C3A2D83E72}"/>
                </a:ext>
              </a:extLst>
            </p:cNvPr>
            <p:cNvSpPr/>
            <p:nvPr/>
          </p:nvSpPr>
          <p:spPr>
            <a:xfrm>
              <a:off x="3749775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3" descr="Handshake">
              <a:extLst>
                <a:ext uri="{FF2B5EF4-FFF2-40B4-BE49-F238E27FC236}">
                  <a16:creationId xmlns:a16="http://schemas.microsoft.com/office/drawing/2014/main" id="{9362DC33-822B-4A90-A4EF-03964585F139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34387" y="4802753"/>
              <a:ext cx="914400" cy="9144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5FAAEE9-2EA2-476D-AC6D-56318933F32E}"/>
              </a:ext>
            </a:extLst>
          </p:cNvPr>
          <p:cNvGrpSpPr>
            <a:grpSpLocks noChangeAspect="1"/>
          </p:cNvGrpSpPr>
          <p:nvPr/>
        </p:nvGrpSpPr>
        <p:grpSpPr>
          <a:xfrm>
            <a:off x="4001311" y="2826716"/>
            <a:ext cx="612000" cy="612000"/>
            <a:chOff x="7157175" y="4518750"/>
            <a:chExt cx="1440000" cy="144000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A97C5E4-E9A6-4155-A00D-9C92881FA12E}"/>
                </a:ext>
              </a:extLst>
            </p:cNvPr>
            <p:cNvSpPr/>
            <p:nvPr/>
          </p:nvSpPr>
          <p:spPr>
            <a:xfrm>
              <a:off x="71571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4FFD356-CACE-4253-93C9-47B997938F18}"/>
                </a:ext>
              </a:extLst>
            </p:cNvPr>
            <p:cNvSpPr/>
            <p:nvPr/>
          </p:nvSpPr>
          <p:spPr>
            <a:xfrm>
              <a:off x="7337175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7" name="Graphic 5" descr="Send">
              <a:extLst>
                <a:ext uri="{FF2B5EF4-FFF2-40B4-BE49-F238E27FC236}">
                  <a16:creationId xmlns:a16="http://schemas.microsoft.com/office/drawing/2014/main" id="{12053E54-9929-4F29-9091-5E8930916AE3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57495" y="4822190"/>
              <a:ext cx="914400" cy="9144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496CBBB-9CA3-436C-A3A5-F90A284F6EA4}"/>
              </a:ext>
            </a:extLst>
          </p:cNvPr>
          <p:cNvGrpSpPr>
            <a:grpSpLocks noChangeAspect="1"/>
          </p:cNvGrpSpPr>
          <p:nvPr/>
        </p:nvGrpSpPr>
        <p:grpSpPr>
          <a:xfrm>
            <a:off x="7910733" y="3430983"/>
            <a:ext cx="900000" cy="900000"/>
            <a:chOff x="3569775" y="2709000"/>
            <a:chExt cx="1440000" cy="1440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4E2860E-BF63-4326-A862-097ECEEBDA9E}"/>
                </a:ext>
              </a:extLst>
            </p:cNvPr>
            <p:cNvSpPr/>
            <p:nvPr/>
          </p:nvSpPr>
          <p:spPr>
            <a:xfrm>
              <a:off x="35697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E4288B5-D9DE-473E-AA1F-8C59782B6BE8}"/>
                </a:ext>
              </a:extLst>
            </p:cNvPr>
            <p:cNvSpPr/>
            <p:nvPr/>
          </p:nvSpPr>
          <p:spPr>
            <a:xfrm>
              <a:off x="3749775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3" name="Graphic 1" descr="Bar graph with upward trend">
              <a:extLst>
                <a:ext uri="{FF2B5EF4-FFF2-40B4-BE49-F238E27FC236}">
                  <a16:creationId xmlns:a16="http://schemas.microsoft.com/office/drawing/2014/main" id="{46131EB9-7D4E-42AC-A238-0124CAE30CC7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15667" y="3030220"/>
              <a:ext cx="766670" cy="8382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19AB284-4074-4D4B-B297-DBB4CF8D2246}"/>
              </a:ext>
            </a:extLst>
          </p:cNvPr>
          <p:cNvGrpSpPr>
            <a:grpSpLocks noChangeAspect="1"/>
          </p:cNvGrpSpPr>
          <p:nvPr/>
        </p:nvGrpSpPr>
        <p:grpSpPr>
          <a:xfrm>
            <a:off x="2816217" y="3437217"/>
            <a:ext cx="900000" cy="900000"/>
            <a:chOff x="7157175" y="2709000"/>
            <a:chExt cx="1440000" cy="144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6640255-A958-44BF-A748-4D718E14F055}"/>
                </a:ext>
              </a:extLst>
            </p:cNvPr>
            <p:cNvSpPr/>
            <p:nvPr/>
          </p:nvSpPr>
          <p:spPr>
            <a:xfrm>
              <a:off x="71571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72C813C-47B9-4104-86BD-3EC65F9879AD}"/>
                </a:ext>
              </a:extLst>
            </p:cNvPr>
            <p:cNvSpPr/>
            <p:nvPr/>
          </p:nvSpPr>
          <p:spPr>
            <a:xfrm>
              <a:off x="7337175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8" name="Graphic 6" descr="Marker">
              <a:extLst>
                <a:ext uri="{FF2B5EF4-FFF2-40B4-BE49-F238E27FC236}">
                  <a16:creationId xmlns:a16="http://schemas.microsoft.com/office/drawing/2014/main" id="{386783EB-9AB2-48D0-BBB5-F7A7E694EC26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19975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0E3192F-E1EE-470F-A0F0-D3182071423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8" b="48261"/>
          <a:stretch/>
        </p:blipFill>
        <p:spPr>
          <a:xfrm>
            <a:off x="0" y="0"/>
            <a:ext cx="12192000" cy="1931118"/>
          </a:xfrm>
          <a:custGeom>
            <a:avLst/>
            <a:gdLst>
              <a:gd name="connsiteX0" fmla="*/ 0 w 12192000"/>
              <a:gd name="connsiteY0" fmla="*/ 0 h 1931118"/>
              <a:gd name="connsiteX1" fmla="*/ 12192000 w 12192000"/>
              <a:gd name="connsiteY1" fmla="*/ 0 h 1931118"/>
              <a:gd name="connsiteX2" fmla="*/ 12192000 w 12192000"/>
              <a:gd name="connsiteY2" fmla="*/ 95 h 1931118"/>
              <a:gd name="connsiteX3" fmla="*/ 0 w 12192000"/>
              <a:gd name="connsiteY3" fmla="*/ 1931118 h 193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1118">
                <a:moveTo>
                  <a:pt x="0" y="0"/>
                </a:moveTo>
                <a:lnTo>
                  <a:pt x="12192000" y="0"/>
                </a:lnTo>
                <a:lnTo>
                  <a:pt x="12192000" y="95"/>
                </a:lnTo>
                <a:lnTo>
                  <a:pt x="0" y="1931118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022F0A-13A3-46FD-8390-9CBFA1460AAB}"/>
              </a:ext>
            </a:extLst>
          </p:cNvPr>
          <p:cNvSpPr/>
          <p:nvPr/>
        </p:nvSpPr>
        <p:spPr>
          <a:xfrm>
            <a:off x="0" y="0"/>
            <a:ext cx="12192000" cy="1936376"/>
          </a:xfrm>
          <a:custGeom>
            <a:avLst/>
            <a:gdLst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8884024 w 12192000"/>
              <a:gd name="connsiteY2" fmla="*/ 5647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36376">
                <a:moveTo>
                  <a:pt x="0" y="0"/>
                </a:moveTo>
                <a:lnTo>
                  <a:pt x="12192000" y="0"/>
                </a:lnTo>
                <a:lnTo>
                  <a:pt x="8884024" y="564776"/>
                </a:lnTo>
                <a:lnTo>
                  <a:pt x="0" y="1936376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BEF5D3-ABD4-4425-99D2-167B99D6F350}"/>
              </a:ext>
            </a:extLst>
          </p:cNvPr>
          <p:cNvSpPr txBox="1"/>
          <p:nvPr/>
        </p:nvSpPr>
        <p:spPr>
          <a:xfrm>
            <a:off x="280931" y="332389"/>
            <a:ext cx="2478598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95DF00-6D37-40C3-865D-D10CA1D4A159}"/>
              </a:ext>
            </a:extLst>
          </p:cNvPr>
          <p:cNvGrpSpPr>
            <a:grpSpLocks noChangeAspect="1"/>
          </p:cNvGrpSpPr>
          <p:nvPr/>
        </p:nvGrpSpPr>
        <p:grpSpPr>
          <a:xfrm>
            <a:off x="5093475" y="3925663"/>
            <a:ext cx="1440000" cy="1440000"/>
            <a:chOff x="5376000" y="2709000"/>
            <a:chExt cx="1440000" cy="1440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1F41AF7-0F2A-4C2F-80CB-F12C9BE89C01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71C4FE9-9A20-43EF-AF73-EE0D6D1A22E9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4" name="Graphic 2" descr="Lightbulb">
              <a:extLst>
                <a:ext uri="{FF2B5EF4-FFF2-40B4-BE49-F238E27FC236}">
                  <a16:creationId xmlns:a16="http://schemas.microsoft.com/office/drawing/2014/main" id="{140AA907-B665-4F1E-8A78-649503481428}"/>
                </a:ext>
              </a:extLst>
            </p:cNvPr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41009" y="2997200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opic I">
            <a:extLst>
              <a:ext uri="{FF2B5EF4-FFF2-40B4-BE49-F238E27FC236}">
                <a16:creationId xmlns:a16="http://schemas.microsoft.com/office/drawing/2014/main" id="{F51FBB73-BC27-4C60-9A6A-935580E9B879}"/>
              </a:ext>
            </a:extLst>
          </p:cNvPr>
          <p:cNvSpPr txBox="1"/>
          <p:nvPr/>
        </p:nvSpPr>
        <p:spPr>
          <a:xfrm>
            <a:off x="5020017" y="5422583"/>
            <a:ext cx="158691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I</a:t>
            </a:r>
          </a:p>
        </p:txBody>
      </p:sp>
      <p:sp>
        <p:nvSpPr>
          <p:cNvPr id="3" name="Topic I Description">
            <a:extLst>
              <a:ext uri="{FF2B5EF4-FFF2-40B4-BE49-F238E27FC236}">
                <a16:creationId xmlns:a16="http://schemas.microsoft.com/office/drawing/2014/main" id="{F20BE2D9-2F0A-4A5E-B05E-D56AA56BA83A}"/>
              </a:ext>
            </a:extLst>
          </p:cNvPr>
          <p:cNvSpPr txBox="1"/>
          <p:nvPr/>
        </p:nvSpPr>
        <p:spPr>
          <a:xfrm>
            <a:off x="4445447" y="5950491"/>
            <a:ext cx="273605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</a:t>
            </a:r>
          </a:p>
        </p:txBody>
      </p:sp>
      <p:sp>
        <p:nvSpPr>
          <p:cNvPr id="4" name="Topic II">
            <a:extLst>
              <a:ext uri="{FF2B5EF4-FFF2-40B4-BE49-F238E27FC236}">
                <a16:creationId xmlns:a16="http://schemas.microsoft.com/office/drawing/2014/main" id="{0F8E84C1-7E55-419A-AB90-3F80B15D672F}"/>
              </a:ext>
            </a:extLst>
          </p:cNvPr>
          <p:cNvSpPr txBox="1"/>
          <p:nvPr/>
        </p:nvSpPr>
        <p:spPr>
          <a:xfrm>
            <a:off x="12829515" y="5422583"/>
            <a:ext cx="172264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II</a:t>
            </a:r>
          </a:p>
        </p:txBody>
      </p:sp>
      <p:sp>
        <p:nvSpPr>
          <p:cNvPr id="5" name="Topic II Description">
            <a:extLst>
              <a:ext uri="{FF2B5EF4-FFF2-40B4-BE49-F238E27FC236}">
                <a16:creationId xmlns:a16="http://schemas.microsoft.com/office/drawing/2014/main" id="{46849E03-FC8F-4422-9F28-12998883FF82}"/>
              </a:ext>
            </a:extLst>
          </p:cNvPr>
          <p:cNvSpPr txBox="1"/>
          <p:nvPr/>
        </p:nvSpPr>
        <p:spPr>
          <a:xfrm>
            <a:off x="12254944" y="5950491"/>
            <a:ext cx="2853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II</a:t>
            </a:r>
          </a:p>
        </p:txBody>
      </p:sp>
    </p:spTree>
    <p:extLst>
      <p:ext uri="{BB962C8B-B14F-4D97-AF65-F5344CB8AC3E}">
        <p14:creationId xmlns:p14="http://schemas.microsoft.com/office/powerpoint/2010/main" val="4171378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100000">
              <a:schemeClr val="bg1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A73EFDAD-8BD7-4ED6-8BBC-FD0454ED1814}"/>
              </a:ext>
            </a:extLst>
          </p:cNvPr>
          <p:cNvGrpSpPr>
            <a:grpSpLocks noChangeAspect="1"/>
          </p:cNvGrpSpPr>
          <p:nvPr/>
        </p:nvGrpSpPr>
        <p:grpSpPr>
          <a:xfrm>
            <a:off x="5093475" y="3920911"/>
            <a:ext cx="1444752" cy="1444752"/>
            <a:chOff x="3569775" y="2709000"/>
            <a:chExt cx="1440000" cy="1440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62C34C9-B1ED-4DAC-936D-23BEEAC559D1}"/>
                </a:ext>
              </a:extLst>
            </p:cNvPr>
            <p:cNvSpPr/>
            <p:nvPr/>
          </p:nvSpPr>
          <p:spPr>
            <a:xfrm>
              <a:off x="35697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7356879-9E3B-45E2-AE9C-E82E4E4EFA7C}"/>
                </a:ext>
              </a:extLst>
            </p:cNvPr>
            <p:cNvSpPr/>
            <p:nvPr/>
          </p:nvSpPr>
          <p:spPr>
            <a:xfrm>
              <a:off x="3749775" y="288900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6" name="Graphic 1" descr="Bar graph with upward trend">
              <a:extLst>
                <a:ext uri="{FF2B5EF4-FFF2-40B4-BE49-F238E27FC236}">
                  <a16:creationId xmlns:a16="http://schemas.microsoft.com/office/drawing/2014/main" id="{B2177F26-07BB-4968-B41A-FBBF21BEBE18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15667" y="3030220"/>
              <a:ext cx="766670" cy="8382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677612A-1D53-40A7-854D-DDE792D9E485}"/>
              </a:ext>
            </a:extLst>
          </p:cNvPr>
          <p:cNvGrpSpPr>
            <a:grpSpLocks noChangeAspect="1"/>
          </p:cNvGrpSpPr>
          <p:nvPr/>
        </p:nvGrpSpPr>
        <p:grpSpPr>
          <a:xfrm>
            <a:off x="7922859" y="3445627"/>
            <a:ext cx="896112" cy="896112"/>
            <a:chOff x="3569775" y="4518750"/>
            <a:chExt cx="1440000" cy="144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E710EEC-DD79-4609-97AF-AD58EFE01FD3}"/>
                </a:ext>
              </a:extLst>
            </p:cNvPr>
            <p:cNvSpPr/>
            <p:nvPr/>
          </p:nvSpPr>
          <p:spPr>
            <a:xfrm>
              <a:off x="35697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068006D-6A79-4864-B09C-7C781119181A}"/>
                </a:ext>
              </a:extLst>
            </p:cNvPr>
            <p:cNvSpPr/>
            <p:nvPr/>
          </p:nvSpPr>
          <p:spPr>
            <a:xfrm>
              <a:off x="3749775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phic 3" descr="Handshake">
              <a:extLst>
                <a:ext uri="{FF2B5EF4-FFF2-40B4-BE49-F238E27FC236}">
                  <a16:creationId xmlns:a16="http://schemas.microsoft.com/office/drawing/2014/main" id="{9CEEC0FD-FF37-4810-99A2-7BBD71B7EF0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34387" y="4802753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FD7E29-830C-4EA4-819A-724160AB882B}"/>
              </a:ext>
            </a:extLst>
          </p:cNvPr>
          <p:cNvGrpSpPr>
            <a:grpSpLocks noChangeAspect="1"/>
          </p:cNvGrpSpPr>
          <p:nvPr/>
        </p:nvGrpSpPr>
        <p:grpSpPr>
          <a:xfrm>
            <a:off x="7008153" y="2821458"/>
            <a:ext cx="612648" cy="612648"/>
            <a:chOff x="5375512" y="4518750"/>
            <a:chExt cx="1440000" cy="144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0B6C63A-1297-4B9B-AB43-06C42DA13658}"/>
                </a:ext>
              </a:extLst>
            </p:cNvPr>
            <p:cNvSpPr/>
            <p:nvPr/>
          </p:nvSpPr>
          <p:spPr>
            <a:xfrm>
              <a:off x="5375512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2996153-4463-4E1B-88A5-ADC9AF7FEA23}"/>
                </a:ext>
              </a:extLst>
            </p:cNvPr>
            <p:cNvSpPr/>
            <p:nvPr/>
          </p:nvSpPr>
          <p:spPr>
            <a:xfrm>
              <a:off x="5555512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Graphic 4" descr="Diamond">
              <a:extLst>
                <a:ext uri="{FF2B5EF4-FFF2-40B4-BE49-F238E27FC236}">
                  <a16:creationId xmlns:a16="http://schemas.microsoft.com/office/drawing/2014/main" id="{AE9BC7BB-22FD-4569-B319-BF4482685E0B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8632" y="486435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DA4D5D-61DC-408B-ABEB-E8A13B322B54}"/>
              </a:ext>
            </a:extLst>
          </p:cNvPr>
          <p:cNvGrpSpPr>
            <a:grpSpLocks noChangeAspect="1"/>
          </p:cNvGrpSpPr>
          <p:nvPr/>
        </p:nvGrpSpPr>
        <p:grpSpPr>
          <a:xfrm>
            <a:off x="5594221" y="2659969"/>
            <a:ext cx="429768" cy="429768"/>
            <a:chOff x="7157175" y="4518750"/>
            <a:chExt cx="1440000" cy="144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ED9E7D4-F472-4165-92C5-3054DAA11DDA}"/>
                </a:ext>
              </a:extLst>
            </p:cNvPr>
            <p:cNvSpPr/>
            <p:nvPr/>
          </p:nvSpPr>
          <p:spPr>
            <a:xfrm>
              <a:off x="71571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D0E30C3-D422-4E27-91A6-51AA93E58D08}"/>
                </a:ext>
              </a:extLst>
            </p:cNvPr>
            <p:cNvSpPr/>
            <p:nvPr/>
          </p:nvSpPr>
          <p:spPr>
            <a:xfrm>
              <a:off x="7337175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2" name="Graphic 5" descr="Send">
              <a:extLst>
                <a:ext uri="{FF2B5EF4-FFF2-40B4-BE49-F238E27FC236}">
                  <a16:creationId xmlns:a16="http://schemas.microsoft.com/office/drawing/2014/main" id="{C57020A1-735F-4EA8-BEE6-F18F39DA5474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57495" y="4822190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13C24C-C130-4B40-BBD0-C2DBDCD55987}"/>
              </a:ext>
            </a:extLst>
          </p:cNvPr>
          <p:cNvGrpSpPr>
            <a:grpSpLocks noChangeAspect="1"/>
          </p:cNvGrpSpPr>
          <p:nvPr/>
        </p:nvGrpSpPr>
        <p:grpSpPr>
          <a:xfrm>
            <a:off x="3997409" y="2826068"/>
            <a:ext cx="612648" cy="612648"/>
            <a:chOff x="7157175" y="2709000"/>
            <a:chExt cx="1440000" cy="144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C500A7F-F3A5-4F24-B9BC-8B3D579FCB5F}"/>
                </a:ext>
              </a:extLst>
            </p:cNvPr>
            <p:cNvSpPr/>
            <p:nvPr/>
          </p:nvSpPr>
          <p:spPr>
            <a:xfrm>
              <a:off x="71571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10A3CBF-95FD-4F20-A392-A5A005AEC9F5}"/>
                </a:ext>
              </a:extLst>
            </p:cNvPr>
            <p:cNvSpPr/>
            <p:nvPr/>
          </p:nvSpPr>
          <p:spPr>
            <a:xfrm>
              <a:off x="7337175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" name="Graphic 6" descr="Marker">
              <a:extLst>
                <a:ext uri="{FF2B5EF4-FFF2-40B4-BE49-F238E27FC236}">
                  <a16:creationId xmlns:a16="http://schemas.microsoft.com/office/drawing/2014/main" id="{4CD776ED-BD33-4AC6-B68D-3F71D3353696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19975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54B4FB-B0B3-477A-A171-A7E082DBBD52}"/>
              </a:ext>
            </a:extLst>
          </p:cNvPr>
          <p:cNvGrpSpPr>
            <a:grpSpLocks noChangeAspect="1"/>
          </p:cNvGrpSpPr>
          <p:nvPr/>
        </p:nvGrpSpPr>
        <p:grpSpPr>
          <a:xfrm>
            <a:off x="2820105" y="3432927"/>
            <a:ext cx="896112" cy="896112"/>
            <a:chOff x="5376000" y="2709000"/>
            <a:chExt cx="1440000" cy="144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79E69C-14AA-422B-856E-EA503CDD3C9F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8AD0481-77D7-4777-872F-17A1D1D1927C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2" descr="Lightbulb">
              <a:extLst>
                <a:ext uri="{FF2B5EF4-FFF2-40B4-BE49-F238E27FC236}">
                  <a16:creationId xmlns:a16="http://schemas.microsoft.com/office/drawing/2014/main" id="{07C20F54-F9E4-4A1D-B0A4-42D544A549E6}"/>
                </a:ext>
              </a:extLst>
            </p:cNvPr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41009" y="2997200"/>
              <a:ext cx="914400" cy="9144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0E3192F-E1EE-470F-A0F0-D3182071423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8" b="48261"/>
          <a:stretch/>
        </p:blipFill>
        <p:spPr>
          <a:xfrm>
            <a:off x="0" y="0"/>
            <a:ext cx="12192000" cy="1931118"/>
          </a:xfrm>
          <a:custGeom>
            <a:avLst/>
            <a:gdLst>
              <a:gd name="connsiteX0" fmla="*/ 0 w 12192000"/>
              <a:gd name="connsiteY0" fmla="*/ 0 h 1931118"/>
              <a:gd name="connsiteX1" fmla="*/ 12192000 w 12192000"/>
              <a:gd name="connsiteY1" fmla="*/ 0 h 1931118"/>
              <a:gd name="connsiteX2" fmla="*/ 12192000 w 12192000"/>
              <a:gd name="connsiteY2" fmla="*/ 95 h 1931118"/>
              <a:gd name="connsiteX3" fmla="*/ 0 w 12192000"/>
              <a:gd name="connsiteY3" fmla="*/ 1931118 h 193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1118">
                <a:moveTo>
                  <a:pt x="0" y="0"/>
                </a:moveTo>
                <a:lnTo>
                  <a:pt x="12192000" y="0"/>
                </a:lnTo>
                <a:lnTo>
                  <a:pt x="12192000" y="95"/>
                </a:lnTo>
                <a:lnTo>
                  <a:pt x="0" y="1931118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022F0A-13A3-46FD-8390-9CBFA1460AAB}"/>
              </a:ext>
            </a:extLst>
          </p:cNvPr>
          <p:cNvSpPr/>
          <p:nvPr/>
        </p:nvSpPr>
        <p:spPr>
          <a:xfrm>
            <a:off x="0" y="0"/>
            <a:ext cx="12192000" cy="1936376"/>
          </a:xfrm>
          <a:custGeom>
            <a:avLst/>
            <a:gdLst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8884024 w 12192000"/>
              <a:gd name="connsiteY2" fmla="*/ 5647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36376">
                <a:moveTo>
                  <a:pt x="0" y="0"/>
                </a:moveTo>
                <a:lnTo>
                  <a:pt x="12192000" y="0"/>
                </a:lnTo>
                <a:lnTo>
                  <a:pt x="8884024" y="564776"/>
                </a:lnTo>
                <a:lnTo>
                  <a:pt x="0" y="1936376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BEF5D3-ABD4-4425-99D2-167B99D6F350}"/>
              </a:ext>
            </a:extLst>
          </p:cNvPr>
          <p:cNvSpPr txBox="1"/>
          <p:nvPr/>
        </p:nvSpPr>
        <p:spPr>
          <a:xfrm>
            <a:off x="280931" y="332389"/>
            <a:ext cx="2478598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  <p:sp>
        <p:nvSpPr>
          <p:cNvPr id="2" name="Topic I">
            <a:extLst>
              <a:ext uri="{FF2B5EF4-FFF2-40B4-BE49-F238E27FC236}">
                <a16:creationId xmlns:a16="http://schemas.microsoft.com/office/drawing/2014/main" id="{F51FBB73-BC27-4C60-9A6A-935580E9B879}"/>
              </a:ext>
            </a:extLst>
          </p:cNvPr>
          <p:cNvSpPr txBox="1"/>
          <p:nvPr/>
        </p:nvSpPr>
        <p:spPr>
          <a:xfrm>
            <a:off x="-2295205" y="5422583"/>
            <a:ext cx="1586913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I</a:t>
            </a:r>
          </a:p>
        </p:txBody>
      </p:sp>
      <p:sp>
        <p:nvSpPr>
          <p:cNvPr id="3" name="Topic I Description">
            <a:extLst>
              <a:ext uri="{FF2B5EF4-FFF2-40B4-BE49-F238E27FC236}">
                <a16:creationId xmlns:a16="http://schemas.microsoft.com/office/drawing/2014/main" id="{F20BE2D9-2F0A-4A5E-B05E-D56AA56BA83A}"/>
              </a:ext>
            </a:extLst>
          </p:cNvPr>
          <p:cNvSpPr txBox="1"/>
          <p:nvPr/>
        </p:nvSpPr>
        <p:spPr>
          <a:xfrm>
            <a:off x="-2869775" y="5950491"/>
            <a:ext cx="273605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</a:t>
            </a:r>
          </a:p>
        </p:txBody>
      </p:sp>
      <p:sp>
        <p:nvSpPr>
          <p:cNvPr id="4" name="Topic II">
            <a:extLst>
              <a:ext uri="{FF2B5EF4-FFF2-40B4-BE49-F238E27FC236}">
                <a16:creationId xmlns:a16="http://schemas.microsoft.com/office/drawing/2014/main" id="{1FC7BA70-DDD0-4193-8A4A-F5CA9C7581D6}"/>
              </a:ext>
            </a:extLst>
          </p:cNvPr>
          <p:cNvSpPr txBox="1"/>
          <p:nvPr/>
        </p:nvSpPr>
        <p:spPr>
          <a:xfrm>
            <a:off x="4982947" y="5422583"/>
            <a:ext cx="172264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II</a:t>
            </a:r>
          </a:p>
        </p:txBody>
      </p:sp>
      <p:sp>
        <p:nvSpPr>
          <p:cNvPr id="5" name="Topic II Description">
            <a:extLst>
              <a:ext uri="{FF2B5EF4-FFF2-40B4-BE49-F238E27FC236}">
                <a16:creationId xmlns:a16="http://schemas.microsoft.com/office/drawing/2014/main" id="{99E7E5F3-618F-44CC-AC5C-9124DD1C3B78}"/>
              </a:ext>
            </a:extLst>
          </p:cNvPr>
          <p:cNvSpPr txBox="1"/>
          <p:nvPr/>
        </p:nvSpPr>
        <p:spPr>
          <a:xfrm>
            <a:off x="4408376" y="5950491"/>
            <a:ext cx="2853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II</a:t>
            </a:r>
          </a:p>
        </p:txBody>
      </p:sp>
      <p:sp>
        <p:nvSpPr>
          <p:cNvPr id="6" name="Topic III">
            <a:extLst>
              <a:ext uri="{FF2B5EF4-FFF2-40B4-BE49-F238E27FC236}">
                <a16:creationId xmlns:a16="http://schemas.microsoft.com/office/drawing/2014/main" id="{A4666D01-5950-4A46-8095-FC72D2655D06}"/>
              </a:ext>
            </a:extLst>
          </p:cNvPr>
          <p:cNvSpPr txBox="1"/>
          <p:nvPr/>
        </p:nvSpPr>
        <p:spPr>
          <a:xfrm>
            <a:off x="12740706" y="5422583"/>
            <a:ext cx="195378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</a:t>
            </a: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II</a:t>
            </a:r>
          </a:p>
        </p:txBody>
      </p:sp>
      <p:sp>
        <p:nvSpPr>
          <p:cNvPr id="7" name="Topic III Description">
            <a:extLst>
              <a:ext uri="{FF2B5EF4-FFF2-40B4-BE49-F238E27FC236}">
                <a16:creationId xmlns:a16="http://schemas.microsoft.com/office/drawing/2014/main" id="{5C6DE847-AECB-47C7-A52C-B473896FD39C}"/>
              </a:ext>
            </a:extLst>
          </p:cNvPr>
          <p:cNvSpPr txBox="1"/>
          <p:nvPr/>
        </p:nvSpPr>
        <p:spPr>
          <a:xfrm>
            <a:off x="12254944" y="5950491"/>
            <a:ext cx="2853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III</a:t>
            </a:r>
          </a:p>
        </p:txBody>
      </p:sp>
    </p:spTree>
    <p:extLst>
      <p:ext uri="{BB962C8B-B14F-4D97-AF65-F5344CB8AC3E}">
        <p14:creationId xmlns:p14="http://schemas.microsoft.com/office/powerpoint/2010/main" val="3664047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100000">
              <a:schemeClr val="bg1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2F37229-F57F-4B4B-9118-C9AAF9A05C9E}"/>
              </a:ext>
            </a:extLst>
          </p:cNvPr>
          <p:cNvGrpSpPr>
            <a:grpSpLocks noChangeAspect="1"/>
          </p:cNvGrpSpPr>
          <p:nvPr/>
        </p:nvGrpSpPr>
        <p:grpSpPr>
          <a:xfrm>
            <a:off x="5093475" y="3920911"/>
            <a:ext cx="1444752" cy="1444752"/>
            <a:chOff x="3569775" y="4518750"/>
            <a:chExt cx="1440000" cy="1440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9314F19-C198-4E95-98B2-E7770A305673}"/>
                </a:ext>
              </a:extLst>
            </p:cNvPr>
            <p:cNvSpPr/>
            <p:nvPr/>
          </p:nvSpPr>
          <p:spPr>
            <a:xfrm>
              <a:off x="35697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8D94EB8-86CB-45A7-9DDA-C74B8002A963}"/>
                </a:ext>
              </a:extLst>
            </p:cNvPr>
            <p:cNvSpPr/>
            <p:nvPr/>
          </p:nvSpPr>
          <p:spPr>
            <a:xfrm>
              <a:off x="3749775" y="469875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Graphic 3" descr="Handshake">
              <a:extLst>
                <a:ext uri="{FF2B5EF4-FFF2-40B4-BE49-F238E27FC236}">
                  <a16:creationId xmlns:a16="http://schemas.microsoft.com/office/drawing/2014/main" id="{3407F316-2EE1-4506-B1A5-E49341F42B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34387" y="4802753"/>
              <a:ext cx="914400" cy="9144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DD8630C-88FE-4056-9AE9-C6ABA40154D0}"/>
              </a:ext>
            </a:extLst>
          </p:cNvPr>
          <p:cNvGrpSpPr>
            <a:grpSpLocks noChangeAspect="1"/>
          </p:cNvGrpSpPr>
          <p:nvPr/>
        </p:nvGrpSpPr>
        <p:grpSpPr>
          <a:xfrm>
            <a:off x="7922859" y="3445627"/>
            <a:ext cx="896112" cy="896112"/>
            <a:chOff x="5375512" y="4518750"/>
            <a:chExt cx="1440000" cy="1440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90F9FE2-05A2-4183-A894-8F5510A15385}"/>
                </a:ext>
              </a:extLst>
            </p:cNvPr>
            <p:cNvSpPr/>
            <p:nvPr/>
          </p:nvSpPr>
          <p:spPr>
            <a:xfrm>
              <a:off x="5375512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99026A2-333C-4A10-84B5-0A2EBBA62D61}"/>
                </a:ext>
              </a:extLst>
            </p:cNvPr>
            <p:cNvSpPr/>
            <p:nvPr/>
          </p:nvSpPr>
          <p:spPr>
            <a:xfrm>
              <a:off x="5555512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Graphic 4" descr="Diamond">
              <a:extLst>
                <a:ext uri="{FF2B5EF4-FFF2-40B4-BE49-F238E27FC236}">
                  <a16:creationId xmlns:a16="http://schemas.microsoft.com/office/drawing/2014/main" id="{C8203E4E-BAD5-4174-8097-4B5C7A9EEDAC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58632" y="4864350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43C106D-423B-42D4-BA87-75AB119AE385}"/>
              </a:ext>
            </a:extLst>
          </p:cNvPr>
          <p:cNvGrpSpPr>
            <a:grpSpLocks noChangeAspect="1"/>
          </p:cNvGrpSpPr>
          <p:nvPr/>
        </p:nvGrpSpPr>
        <p:grpSpPr>
          <a:xfrm>
            <a:off x="7005364" y="2816200"/>
            <a:ext cx="612648" cy="612648"/>
            <a:chOff x="7157175" y="4518750"/>
            <a:chExt cx="1440000" cy="1440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B84828-5E96-41A6-9E28-3B24FD22E008}"/>
                </a:ext>
              </a:extLst>
            </p:cNvPr>
            <p:cNvSpPr/>
            <p:nvPr/>
          </p:nvSpPr>
          <p:spPr>
            <a:xfrm>
              <a:off x="71571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D226A9C-85C0-4F94-8635-387B448E3C5B}"/>
                </a:ext>
              </a:extLst>
            </p:cNvPr>
            <p:cNvSpPr/>
            <p:nvPr/>
          </p:nvSpPr>
          <p:spPr>
            <a:xfrm>
              <a:off x="7337175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3" name="Graphic 5" descr="Send">
              <a:extLst>
                <a:ext uri="{FF2B5EF4-FFF2-40B4-BE49-F238E27FC236}">
                  <a16:creationId xmlns:a16="http://schemas.microsoft.com/office/drawing/2014/main" id="{82A4367D-2841-453A-B1ED-4415084069C8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57495" y="4822190"/>
              <a:ext cx="914400" cy="9144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7C8A3E-D7A8-40AD-9174-E2B4E590C33A}"/>
              </a:ext>
            </a:extLst>
          </p:cNvPr>
          <p:cNvGrpSpPr>
            <a:grpSpLocks noChangeAspect="1"/>
          </p:cNvGrpSpPr>
          <p:nvPr/>
        </p:nvGrpSpPr>
        <p:grpSpPr>
          <a:xfrm>
            <a:off x="5594221" y="2659969"/>
            <a:ext cx="429768" cy="429768"/>
            <a:chOff x="7157175" y="2709000"/>
            <a:chExt cx="1440000" cy="14400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80FC1D5-0C26-4A52-99C3-FC8AB33FD13E}"/>
                </a:ext>
              </a:extLst>
            </p:cNvPr>
            <p:cNvSpPr/>
            <p:nvPr/>
          </p:nvSpPr>
          <p:spPr>
            <a:xfrm>
              <a:off x="71571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338A458-DBF3-4BD4-865A-6AEC27BE9E58}"/>
                </a:ext>
              </a:extLst>
            </p:cNvPr>
            <p:cNvSpPr/>
            <p:nvPr/>
          </p:nvSpPr>
          <p:spPr>
            <a:xfrm>
              <a:off x="7337175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Graphic 6" descr="Marker">
              <a:extLst>
                <a:ext uri="{FF2B5EF4-FFF2-40B4-BE49-F238E27FC236}">
                  <a16:creationId xmlns:a16="http://schemas.microsoft.com/office/drawing/2014/main" id="{6604F605-1DB7-412C-807C-3E8C804EF38A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19975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4849C4-BA20-48ED-962A-70A197D15085}"/>
              </a:ext>
            </a:extLst>
          </p:cNvPr>
          <p:cNvGrpSpPr>
            <a:grpSpLocks noChangeAspect="1"/>
          </p:cNvGrpSpPr>
          <p:nvPr/>
        </p:nvGrpSpPr>
        <p:grpSpPr>
          <a:xfrm>
            <a:off x="3992123" y="2819858"/>
            <a:ext cx="612648" cy="612648"/>
            <a:chOff x="5376000" y="2709000"/>
            <a:chExt cx="1440000" cy="14400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C89DB23-6A29-4230-81FC-9D2D6FD9094D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3C691B-F0CB-448D-886C-255611781F36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2" descr="Lightbulb">
              <a:extLst>
                <a:ext uri="{FF2B5EF4-FFF2-40B4-BE49-F238E27FC236}">
                  <a16:creationId xmlns:a16="http://schemas.microsoft.com/office/drawing/2014/main" id="{CB6DFDC2-3ACD-4CFA-AACF-67D7C3F8239F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41009" y="2997200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CA53B7-A335-45DD-B5BF-09AE1B5A2698}"/>
              </a:ext>
            </a:extLst>
          </p:cNvPr>
          <p:cNvGrpSpPr>
            <a:grpSpLocks noChangeAspect="1"/>
          </p:cNvGrpSpPr>
          <p:nvPr/>
        </p:nvGrpSpPr>
        <p:grpSpPr>
          <a:xfrm>
            <a:off x="2824042" y="3445627"/>
            <a:ext cx="896112" cy="896112"/>
            <a:chOff x="3569775" y="2709000"/>
            <a:chExt cx="1440000" cy="1440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E250A3-DBA4-43F0-B3E9-A4AE0F5EE260}"/>
                </a:ext>
              </a:extLst>
            </p:cNvPr>
            <p:cNvSpPr/>
            <p:nvPr/>
          </p:nvSpPr>
          <p:spPr>
            <a:xfrm>
              <a:off x="35697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5D6184D-BA6B-41E9-9FB0-8E71CC47D387}"/>
                </a:ext>
              </a:extLst>
            </p:cNvPr>
            <p:cNvSpPr/>
            <p:nvPr/>
          </p:nvSpPr>
          <p:spPr>
            <a:xfrm>
              <a:off x="3749775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Graphic 1" descr="Bar graph with upward trend">
              <a:extLst>
                <a:ext uri="{FF2B5EF4-FFF2-40B4-BE49-F238E27FC236}">
                  <a16:creationId xmlns:a16="http://schemas.microsoft.com/office/drawing/2014/main" id="{0D20E8AE-C753-44AF-ACC3-BE432D2D75E6}"/>
                </a:ext>
              </a:extLst>
            </p:cNvPr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15667" y="3030220"/>
              <a:ext cx="766670" cy="8382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0E3192F-E1EE-470F-A0F0-D3182071423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8" b="48261"/>
          <a:stretch/>
        </p:blipFill>
        <p:spPr>
          <a:xfrm>
            <a:off x="0" y="0"/>
            <a:ext cx="12192000" cy="1931118"/>
          </a:xfrm>
          <a:custGeom>
            <a:avLst/>
            <a:gdLst>
              <a:gd name="connsiteX0" fmla="*/ 0 w 12192000"/>
              <a:gd name="connsiteY0" fmla="*/ 0 h 1931118"/>
              <a:gd name="connsiteX1" fmla="*/ 12192000 w 12192000"/>
              <a:gd name="connsiteY1" fmla="*/ 0 h 1931118"/>
              <a:gd name="connsiteX2" fmla="*/ 12192000 w 12192000"/>
              <a:gd name="connsiteY2" fmla="*/ 95 h 1931118"/>
              <a:gd name="connsiteX3" fmla="*/ 0 w 12192000"/>
              <a:gd name="connsiteY3" fmla="*/ 1931118 h 193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1118">
                <a:moveTo>
                  <a:pt x="0" y="0"/>
                </a:moveTo>
                <a:lnTo>
                  <a:pt x="12192000" y="0"/>
                </a:lnTo>
                <a:lnTo>
                  <a:pt x="12192000" y="95"/>
                </a:lnTo>
                <a:lnTo>
                  <a:pt x="0" y="1931118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022F0A-13A3-46FD-8390-9CBFA1460AAB}"/>
              </a:ext>
            </a:extLst>
          </p:cNvPr>
          <p:cNvSpPr/>
          <p:nvPr/>
        </p:nvSpPr>
        <p:spPr>
          <a:xfrm>
            <a:off x="0" y="0"/>
            <a:ext cx="12192000" cy="1936376"/>
          </a:xfrm>
          <a:custGeom>
            <a:avLst/>
            <a:gdLst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8884024 w 12192000"/>
              <a:gd name="connsiteY2" fmla="*/ 5647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36376">
                <a:moveTo>
                  <a:pt x="0" y="0"/>
                </a:moveTo>
                <a:lnTo>
                  <a:pt x="12192000" y="0"/>
                </a:lnTo>
                <a:lnTo>
                  <a:pt x="8884024" y="564776"/>
                </a:lnTo>
                <a:lnTo>
                  <a:pt x="0" y="1936376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BEF5D3-ABD4-4425-99D2-167B99D6F350}"/>
              </a:ext>
            </a:extLst>
          </p:cNvPr>
          <p:cNvSpPr txBox="1"/>
          <p:nvPr/>
        </p:nvSpPr>
        <p:spPr>
          <a:xfrm>
            <a:off x="280931" y="332389"/>
            <a:ext cx="2478598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  <p:sp>
        <p:nvSpPr>
          <p:cNvPr id="2" name="Topic II">
            <a:extLst>
              <a:ext uri="{FF2B5EF4-FFF2-40B4-BE49-F238E27FC236}">
                <a16:creationId xmlns:a16="http://schemas.microsoft.com/office/drawing/2014/main" id="{F51FBB73-BC27-4C60-9A6A-935580E9B879}"/>
              </a:ext>
            </a:extLst>
          </p:cNvPr>
          <p:cNvSpPr txBox="1"/>
          <p:nvPr/>
        </p:nvSpPr>
        <p:spPr>
          <a:xfrm>
            <a:off x="-2295205" y="5422583"/>
            <a:ext cx="172264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II</a:t>
            </a:r>
          </a:p>
        </p:txBody>
      </p:sp>
      <p:sp>
        <p:nvSpPr>
          <p:cNvPr id="3" name="Topic II Description">
            <a:extLst>
              <a:ext uri="{FF2B5EF4-FFF2-40B4-BE49-F238E27FC236}">
                <a16:creationId xmlns:a16="http://schemas.microsoft.com/office/drawing/2014/main" id="{F20BE2D9-2F0A-4A5E-B05E-D56AA56BA83A}"/>
              </a:ext>
            </a:extLst>
          </p:cNvPr>
          <p:cNvSpPr txBox="1"/>
          <p:nvPr/>
        </p:nvSpPr>
        <p:spPr>
          <a:xfrm>
            <a:off x="-2869775" y="5950491"/>
            <a:ext cx="285326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II</a:t>
            </a:r>
          </a:p>
        </p:txBody>
      </p:sp>
      <p:sp>
        <p:nvSpPr>
          <p:cNvPr id="4" name="Topic III">
            <a:extLst>
              <a:ext uri="{FF2B5EF4-FFF2-40B4-BE49-F238E27FC236}">
                <a16:creationId xmlns:a16="http://schemas.microsoft.com/office/drawing/2014/main" id="{1FC7BA70-DDD0-4193-8A4A-F5CA9C7581D6}"/>
              </a:ext>
            </a:extLst>
          </p:cNvPr>
          <p:cNvSpPr txBox="1"/>
          <p:nvPr/>
        </p:nvSpPr>
        <p:spPr>
          <a:xfrm>
            <a:off x="4908805" y="5422583"/>
            <a:ext cx="185033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III</a:t>
            </a:r>
          </a:p>
        </p:txBody>
      </p:sp>
      <p:sp>
        <p:nvSpPr>
          <p:cNvPr id="5" name="Topic III Description">
            <a:extLst>
              <a:ext uri="{FF2B5EF4-FFF2-40B4-BE49-F238E27FC236}">
                <a16:creationId xmlns:a16="http://schemas.microsoft.com/office/drawing/2014/main" id="{99E7E5F3-618F-44CC-AC5C-9124DD1C3B78}"/>
              </a:ext>
            </a:extLst>
          </p:cNvPr>
          <p:cNvSpPr txBox="1"/>
          <p:nvPr/>
        </p:nvSpPr>
        <p:spPr>
          <a:xfrm>
            <a:off x="4334234" y="5950491"/>
            <a:ext cx="2853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III</a:t>
            </a:r>
          </a:p>
        </p:txBody>
      </p:sp>
      <p:sp>
        <p:nvSpPr>
          <p:cNvPr id="8" name="Topic IV">
            <a:extLst>
              <a:ext uri="{FF2B5EF4-FFF2-40B4-BE49-F238E27FC236}">
                <a16:creationId xmlns:a16="http://schemas.microsoft.com/office/drawing/2014/main" id="{92CCF42F-C65A-40FA-9C72-D874611E4DE6}"/>
              </a:ext>
            </a:extLst>
          </p:cNvPr>
          <p:cNvSpPr txBox="1"/>
          <p:nvPr/>
        </p:nvSpPr>
        <p:spPr>
          <a:xfrm>
            <a:off x="12740706" y="5422583"/>
            <a:ext cx="195378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</a:t>
            </a: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IV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opic IV Description">
            <a:extLst>
              <a:ext uri="{FF2B5EF4-FFF2-40B4-BE49-F238E27FC236}">
                <a16:creationId xmlns:a16="http://schemas.microsoft.com/office/drawing/2014/main" id="{53AFF654-A8A8-44D8-80C9-3902425F3775}"/>
              </a:ext>
            </a:extLst>
          </p:cNvPr>
          <p:cNvSpPr txBox="1"/>
          <p:nvPr/>
        </p:nvSpPr>
        <p:spPr>
          <a:xfrm>
            <a:off x="12254944" y="5950491"/>
            <a:ext cx="2853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IV</a:t>
            </a:r>
          </a:p>
        </p:txBody>
      </p:sp>
    </p:spTree>
    <p:extLst>
      <p:ext uri="{BB962C8B-B14F-4D97-AF65-F5344CB8AC3E}">
        <p14:creationId xmlns:p14="http://schemas.microsoft.com/office/powerpoint/2010/main" val="2893597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100000">
              <a:schemeClr val="bg1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21F2C62-8CEC-48E4-9750-4A83879B7CAD}"/>
              </a:ext>
            </a:extLst>
          </p:cNvPr>
          <p:cNvGrpSpPr>
            <a:grpSpLocks noChangeAspect="1"/>
          </p:cNvGrpSpPr>
          <p:nvPr/>
        </p:nvGrpSpPr>
        <p:grpSpPr>
          <a:xfrm>
            <a:off x="5104786" y="3927227"/>
            <a:ext cx="1444752" cy="1444752"/>
            <a:chOff x="5375512" y="4518750"/>
            <a:chExt cx="1440000" cy="1440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7A524CD-8D1A-4D4F-B9AC-5BB87B67F61B}"/>
                </a:ext>
              </a:extLst>
            </p:cNvPr>
            <p:cNvSpPr/>
            <p:nvPr/>
          </p:nvSpPr>
          <p:spPr>
            <a:xfrm>
              <a:off x="5375512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AFA1567-16FC-43B8-8C6E-057BBC55C040}"/>
                </a:ext>
              </a:extLst>
            </p:cNvPr>
            <p:cNvSpPr/>
            <p:nvPr/>
          </p:nvSpPr>
          <p:spPr>
            <a:xfrm>
              <a:off x="5555512" y="469875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6" name="Graphic 4" descr="Diamond">
              <a:extLst>
                <a:ext uri="{FF2B5EF4-FFF2-40B4-BE49-F238E27FC236}">
                  <a16:creationId xmlns:a16="http://schemas.microsoft.com/office/drawing/2014/main" id="{4A3E5A2A-3D28-4845-B9AC-65B052060D2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8632" y="4864350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C6202A5-0C9C-4FD1-A19A-95B7B3811F8A}"/>
              </a:ext>
            </a:extLst>
          </p:cNvPr>
          <p:cNvGrpSpPr>
            <a:grpSpLocks noChangeAspect="1"/>
          </p:cNvGrpSpPr>
          <p:nvPr/>
        </p:nvGrpSpPr>
        <p:grpSpPr>
          <a:xfrm>
            <a:off x="7922859" y="3440369"/>
            <a:ext cx="896112" cy="896112"/>
            <a:chOff x="7157175" y="4518750"/>
            <a:chExt cx="1440000" cy="144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3A54B58-B325-466A-87B8-EB9CC50D13F1}"/>
                </a:ext>
              </a:extLst>
            </p:cNvPr>
            <p:cNvSpPr/>
            <p:nvPr/>
          </p:nvSpPr>
          <p:spPr>
            <a:xfrm>
              <a:off x="71571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0EE892E-85B8-444D-BCED-209F2F82E34A}"/>
                </a:ext>
              </a:extLst>
            </p:cNvPr>
            <p:cNvSpPr/>
            <p:nvPr/>
          </p:nvSpPr>
          <p:spPr>
            <a:xfrm>
              <a:off x="7337175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" name="Graphic 5" descr="Send">
              <a:extLst>
                <a:ext uri="{FF2B5EF4-FFF2-40B4-BE49-F238E27FC236}">
                  <a16:creationId xmlns:a16="http://schemas.microsoft.com/office/drawing/2014/main" id="{740A9852-BD11-4C0A-A2B7-C2B87EF1590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57495" y="4822190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A1E261-3ED6-4A28-B32D-3B5A5932FF25}"/>
              </a:ext>
            </a:extLst>
          </p:cNvPr>
          <p:cNvGrpSpPr>
            <a:grpSpLocks noChangeAspect="1"/>
          </p:cNvGrpSpPr>
          <p:nvPr/>
        </p:nvGrpSpPr>
        <p:grpSpPr>
          <a:xfrm>
            <a:off x="7005364" y="2814600"/>
            <a:ext cx="612648" cy="612648"/>
            <a:chOff x="7157175" y="2709000"/>
            <a:chExt cx="1440000" cy="144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B7746DC-5949-4C87-B163-A344F16CC3AA}"/>
                </a:ext>
              </a:extLst>
            </p:cNvPr>
            <p:cNvSpPr/>
            <p:nvPr/>
          </p:nvSpPr>
          <p:spPr>
            <a:xfrm>
              <a:off x="71571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EB6306B-21E1-44C6-B624-159EE6401D4A}"/>
                </a:ext>
              </a:extLst>
            </p:cNvPr>
            <p:cNvSpPr/>
            <p:nvPr/>
          </p:nvSpPr>
          <p:spPr>
            <a:xfrm>
              <a:off x="7337175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6" descr="Marker">
              <a:extLst>
                <a:ext uri="{FF2B5EF4-FFF2-40B4-BE49-F238E27FC236}">
                  <a16:creationId xmlns:a16="http://schemas.microsoft.com/office/drawing/2014/main" id="{06301F55-3757-4E9E-9983-1F98AE82DF46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9975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ED26B0-6C13-44B2-B6C4-6E67349676AF}"/>
              </a:ext>
            </a:extLst>
          </p:cNvPr>
          <p:cNvGrpSpPr>
            <a:grpSpLocks noChangeAspect="1"/>
          </p:cNvGrpSpPr>
          <p:nvPr/>
        </p:nvGrpSpPr>
        <p:grpSpPr>
          <a:xfrm>
            <a:off x="5594221" y="2654802"/>
            <a:ext cx="429768" cy="429768"/>
            <a:chOff x="5376000" y="2709000"/>
            <a:chExt cx="1440000" cy="144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7A2DBF9-38F1-4F28-A85A-D82574C4A35F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3F00EF-D755-4A7C-BDDE-8179DC4AACF6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phic 2" descr="Lightbulb">
              <a:extLst>
                <a:ext uri="{FF2B5EF4-FFF2-40B4-BE49-F238E27FC236}">
                  <a16:creationId xmlns:a16="http://schemas.microsoft.com/office/drawing/2014/main" id="{A4F67B20-B91D-4A26-92E1-7246245A363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41009" y="2997200"/>
              <a:ext cx="914400" cy="9144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1DC8855-7BEE-4FCB-BD0F-03A55186E1A6}"/>
              </a:ext>
            </a:extLst>
          </p:cNvPr>
          <p:cNvGrpSpPr>
            <a:grpSpLocks noChangeAspect="1"/>
          </p:cNvGrpSpPr>
          <p:nvPr/>
        </p:nvGrpSpPr>
        <p:grpSpPr>
          <a:xfrm>
            <a:off x="3992123" y="2814600"/>
            <a:ext cx="612648" cy="612648"/>
            <a:chOff x="3569775" y="2709000"/>
            <a:chExt cx="1440000" cy="1440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E1319DC-A3F7-463A-8092-04F37D76B8E3}"/>
                </a:ext>
              </a:extLst>
            </p:cNvPr>
            <p:cNvSpPr/>
            <p:nvPr/>
          </p:nvSpPr>
          <p:spPr>
            <a:xfrm>
              <a:off x="35697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00B4891-8D97-4639-A656-44C2C2995271}"/>
                </a:ext>
              </a:extLst>
            </p:cNvPr>
            <p:cNvSpPr/>
            <p:nvPr/>
          </p:nvSpPr>
          <p:spPr>
            <a:xfrm>
              <a:off x="3749775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1" descr="Bar graph with upward trend">
              <a:extLst>
                <a:ext uri="{FF2B5EF4-FFF2-40B4-BE49-F238E27FC236}">
                  <a16:creationId xmlns:a16="http://schemas.microsoft.com/office/drawing/2014/main" id="{F0033C82-7DD9-4C3E-AFE8-F6A68393F497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15667" y="3030220"/>
              <a:ext cx="766670" cy="8382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CD0236-DA1A-4707-8747-7B427FE11B59}"/>
              </a:ext>
            </a:extLst>
          </p:cNvPr>
          <p:cNvGrpSpPr>
            <a:grpSpLocks noChangeAspect="1"/>
          </p:cNvGrpSpPr>
          <p:nvPr/>
        </p:nvGrpSpPr>
        <p:grpSpPr>
          <a:xfrm>
            <a:off x="2824042" y="3440369"/>
            <a:ext cx="896112" cy="896112"/>
            <a:chOff x="3569775" y="4518750"/>
            <a:chExt cx="1440000" cy="144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395A23B-2D89-402E-AE13-10437E4C188F}"/>
                </a:ext>
              </a:extLst>
            </p:cNvPr>
            <p:cNvSpPr/>
            <p:nvPr/>
          </p:nvSpPr>
          <p:spPr>
            <a:xfrm>
              <a:off x="35697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B729E69-FC98-4872-B6EF-BC3B69AD6478}"/>
                </a:ext>
              </a:extLst>
            </p:cNvPr>
            <p:cNvSpPr/>
            <p:nvPr/>
          </p:nvSpPr>
          <p:spPr>
            <a:xfrm>
              <a:off x="3749775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2" name="Graphic 3" descr="Handshake">
              <a:extLst>
                <a:ext uri="{FF2B5EF4-FFF2-40B4-BE49-F238E27FC236}">
                  <a16:creationId xmlns:a16="http://schemas.microsoft.com/office/drawing/2014/main" id="{21630448-FFE8-40D1-8530-97475DC2ED14}"/>
                </a:ext>
              </a:extLst>
            </p:cNvPr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34387" y="4802753"/>
              <a:ext cx="914400" cy="9144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0E3192F-E1EE-470F-A0F0-D3182071423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8" b="48261"/>
          <a:stretch/>
        </p:blipFill>
        <p:spPr>
          <a:xfrm>
            <a:off x="0" y="0"/>
            <a:ext cx="12192000" cy="1931118"/>
          </a:xfrm>
          <a:custGeom>
            <a:avLst/>
            <a:gdLst>
              <a:gd name="connsiteX0" fmla="*/ 0 w 12192000"/>
              <a:gd name="connsiteY0" fmla="*/ 0 h 1931118"/>
              <a:gd name="connsiteX1" fmla="*/ 12192000 w 12192000"/>
              <a:gd name="connsiteY1" fmla="*/ 0 h 1931118"/>
              <a:gd name="connsiteX2" fmla="*/ 12192000 w 12192000"/>
              <a:gd name="connsiteY2" fmla="*/ 95 h 1931118"/>
              <a:gd name="connsiteX3" fmla="*/ 0 w 12192000"/>
              <a:gd name="connsiteY3" fmla="*/ 1931118 h 193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1118">
                <a:moveTo>
                  <a:pt x="0" y="0"/>
                </a:moveTo>
                <a:lnTo>
                  <a:pt x="12192000" y="0"/>
                </a:lnTo>
                <a:lnTo>
                  <a:pt x="12192000" y="95"/>
                </a:lnTo>
                <a:lnTo>
                  <a:pt x="0" y="1931118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022F0A-13A3-46FD-8390-9CBFA1460AAB}"/>
              </a:ext>
            </a:extLst>
          </p:cNvPr>
          <p:cNvSpPr/>
          <p:nvPr/>
        </p:nvSpPr>
        <p:spPr>
          <a:xfrm>
            <a:off x="0" y="0"/>
            <a:ext cx="12192000" cy="1936376"/>
          </a:xfrm>
          <a:custGeom>
            <a:avLst/>
            <a:gdLst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8884024 w 12192000"/>
              <a:gd name="connsiteY2" fmla="*/ 5647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36376">
                <a:moveTo>
                  <a:pt x="0" y="0"/>
                </a:moveTo>
                <a:lnTo>
                  <a:pt x="12192000" y="0"/>
                </a:lnTo>
                <a:lnTo>
                  <a:pt x="8884024" y="564776"/>
                </a:lnTo>
                <a:lnTo>
                  <a:pt x="0" y="1936376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BEF5D3-ABD4-4425-99D2-167B99D6F350}"/>
              </a:ext>
            </a:extLst>
          </p:cNvPr>
          <p:cNvSpPr txBox="1"/>
          <p:nvPr/>
        </p:nvSpPr>
        <p:spPr>
          <a:xfrm>
            <a:off x="280931" y="332389"/>
            <a:ext cx="2478598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  <p:sp>
        <p:nvSpPr>
          <p:cNvPr id="2" name="Topic III">
            <a:extLst>
              <a:ext uri="{FF2B5EF4-FFF2-40B4-BE49-F238E27FC236}">
                <a16:creationId xmlns:a16="http://schemas.microsoft.com/office/drawing/2014/main" id="{F51FBB73-BC27-4C60-9A6A-935580E9B879}"/>
              </a:ext>
            </a:extLst>
          </p:cNvPr>
          <p:cNvSpPr txBox="1"/>
          <p:nvPr/>
        </p:nvSpPr>
        <p:spPr>
          <a:xfrm>
            <a:off x="-2295205" y="5422583"/>
            <a:ext cx="185034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III</a:t>
            </a:r>
          </a:p>
        </p:txBody>
      </p:sp>
      <p:sp>
        <p:nvSpPr>
          <p:cNvPr id="3" name="Topic III Description">
            <a:extLst>
              <a:ext uri="{FF2B5EF4-FFF2-40B4-BE49-F238E27FC236}">
                <a16:creationId xmlns:a16="http://schemas.microsoft.com/office/drawing/2014/main" id="{F20BE2D9-2F0A-4A5E-B05E-D56AA56BA83A}"/>
              </a:ext>
            </a:extLst>
          </p:cNvPr>
          <p:cNvSpPr txBox="1"/>
          <p:nvPr/>
        </p:nvSpPr>
        <p:spPr>
          <a:xfrm>
            <a:off x="-2869775" y="5950491"/>
            <a:ext cx="285326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III</a:t>
            </a:r>
          </a:p>
        </p:txBody>
      </p:sp>
      <p:sp>
        <p:nvSpPr>
          <p:cNvPr id="4" name="Topic IV">
            <a:extLst>
              <a:ext uri="{FF2B5EF4-FFF2-40B4-BE49-F238E27FC236}">
                <a16:creationId xmlns:a16="http://schemas.microsoft.com/office/drawing/2014/main" id="{1FC7BA70-DDD0-4193-8A4A-F5CA9C7581D6}"/>
              </a:ext>
            </a:extLst>
          </p:cNvPr>
          <p:cNvSpPr txBox="1"/>
          <p:nvPr/>
        </p:nvSpPr>
        <p:spPr>
          <a:xfrm>
            <a:off x="4933519" y="5422583"/>
            <a:ext cx="185033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IV</a:t>
            </a:r>
          </a:p>
        </p:txBody>
      </p:sp>
      <p:sp>
        <p:nvSpPr>
          <p:cNvPr id="5" name="Topic IV Description">
            <a:extLst>
              <a:ext uri="{FF2B5EF4-FFF2-40B4-BE49-F238E27FC236}">
                <a16:creationId xmlns:a16="http://schemas.microsoft.com/office/drawing/2014/main" id="{99E7E5F3-618F-44CC-AC5C-9124DD1C3B78}"/>
              </a:ext>
            </a:extLst>
          </p:cNvPr>
          <p:cNvSpPr txBox="1"/>
          <p:nvPr/>
        </p:nvSpPr>
        <p:spPr>
          <a:xfrm>
            <a:off x="4358948" y="5950491"/>
            <a:ext cx="2853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IV</a:t>
            </a:r>
          </a:p>
        </p:txBody>
      </p:sp>
      <p:sp>
        <p:nvSpPr>
          <p:cNvPr id="8" name="Topic V">
            <a:extLst>
              <a:ext uri="{FF2B5EF4-FFF2-40B4-BE49-F238E27FC236}">
                <a16:creationId xmlns:a16="http://schemas.microsoft.com/office/drawing/2014/main" id="{92CCF42F-C65A-40FA-9C72-D874611E4DE6}"/>
              </a:ext>
            </a:extLst>
          </p:cNvPr>
          <p:cNvSpPr txBox="1"/>
          <p:nvPr/>
        </p:nvSpPr>
        <p:spPr>
          <a:xfrm>
            <a:off x="12740706" y="5422583"/>
            <a:ext cx="195378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V</a:t>
            </a:r>
          </a:p>
        </p:txBody>
      </p:sp>
      <p:sp>
        <p:nvSpPr>
          <p:cNvPr id="9" name="Topic V Description">
            <a:extLst>
              <a:ext uri="{FF2B5EF4-FFF2-40B4-BE49-F238E27FC236}">
                <a16:creationId xmlns:a16="http://schemas.microsoft.com/office/drawing/2014/main" id="{53AFF654-A8A8-44D8-80C9-3902425F3775}"/>
              </a:ext>
            </a:extLst>
          </p:cNvPr>
          <p:cNvSpPr txBox="1"/>
          <p:nvPr/>
        </p:nvSpPr>
        <p:spPr>
          <a:xfrm>
            <a:off x="12254944" y="5950491"/>
            <a:ext cx="2853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V</a:t>
            </a:r>
          </a:p>
        </p:txBody>
      </p:sp>
    </p:spTree>
    <p:extLst>
      <p:ext uri="{BB962C8B-B14F-4D97-AF65-F5344CB8AC3E}">
        <p14:creationId xmlns:p14="http://schemas.microsoft.com/office/powerpoint/2010/main" val="2712187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100000">
              <a:schemeClr val="bg1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E906331E-15C7-4905-86E3-7FBDCD3BCDE0}"/>
              </a:ext>
            </a:extLst>
          </p:cNvPr>
          <p:cNvGrpSpPr>
            <a:grpSpLocks noChangeAspect="1"/>
          </p:cNvGrpSpPr>
          <p:nvPr/>
        </p:nvGrpSpPr>
        <p:grpSpPr>
          <a:xfrm>
            <a:off x="5104786" y="3927404"/>
            <a:ext cx="1444752" cy="1444752"/>
            <a:chOff x="7157175" y="4518750"/>
            <a:chExt cx="1440000" cy="1440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3542AE-EF9F-40BD-A5B2-44605A386F06}"/>
                </a:ext>
              </a:extLst>
            </p:cNvPr>
            <p:cNvSpPr/>
            <p:nvPr/>
          </p:nvSpPr>
          <p:spPr>
            <a:xfrm>
              <a:off x="71571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9D49ED-5A68-4C2A-A803-27C5A66E95DC}"/>
                </a:ext>
              </a:extLst>
            </p:cNvPr>
            <p:cNvSpPr/>
            <p:nvPr/>
          </p:nvSpPr>
          <p:spPr>
            <a:xfrm>
              <a:off x="7337175" y="469875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Graphic 5" descr="Send">
              <a:extLst>
                <a:ext uri="{FF2B5EF4-FFF2-40B4-BE49-F238E27FC236}">
                  <a16:creationId xmlns:a16="http://schemas.microsoft.com/office/drawing/2014/main" id="{D4416B19-09F0-445C-B12D-B5E4930669DC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57495" y="4822190"/>
              <a:ext cx="914400" cy="9144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0E066F8-7770-40BD-99D6-4C8E4D456144}"/>
              </a:ext>
            </a:extLst>
          </p:cNvPr>
          <p:cNvGrpSpPr>
            <a:grpSpLocks noChangeAspect="1"/>
          </p:cNvGrpSpPr>
          <p:nvPr/>
        </p:nvGrpSpPr>
        <p:grpSpPr>
          <a:xfrm>
            <a:off x="7922859" y="3440369"/>
            <a:ext cx="896112" cy="896112"/>
            <a:chOff x="7157175" y="2709000"/>
            <a:chExt cx="1440000" cy="1440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CB35055-8866-4861-898F-A1E366F9FCB2}"/>
                </a:ext>
              </a:extLst>
            </p:cNvPr>
            <p:cNvSpPr/>
            <p:nvPr/>
          </p:nvSpPr>
          <p:spPr>
            <a:xfrm>
              <a:off x="71571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D3F47D7-19E8-4F29-BCE7-8E9F15441CED}"/>
                </a:ext>
              </a:extLst>
            </p:cNvPr>
            <p:cNvSpPr/>
            <p:nvPr/>
          </p:nvSpPr>
          <p:spPr>
            <a:xfrm>
              <a:off x="7337175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9" name="Graphic 6" descr="Marker">
              <a:extLst>
                <a:ext uri="{FF2B5EF4-FFF2-40B4-BE49-F238E27FC236}">
                  <a16:creationId xmlns:a16="http://schemas.microsoft.com/office/drawing/2014/main" id="{10E4796F-00AC-488A-802F-29675976C07F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19975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C34823C-8232-4820-9E3F-35E68D997660}"/>
              </a:ext>
            </a:extLst>
          </p:cNvPr>
          <p:cNvGrpSpPr>
            <a:grpSpLocks noChangeAspect="1"/>
          </p:cNvGrpSpPr>
          <p:nvPr/>
        </p:nvGrpSpPr>
        <p:grpSpPr>
          <a:xfrm>
            <a:off x="7005363" y="2809342"/>
            <a:ext cx="612648" cy="612648"/>
            <a:chOff x="5376000" y="2709000"/>
            <a:chExt cx="1440000" cy="1440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588BE50-E18C-42AD-BF96-E6FA74D559A6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4C92366-9418-4AAC-BA9B-A3730832C73E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3" name="Graphic 2" descr="Lightbulb">
              <a:extLst>
                <a:ext uri="{FF2B5EF4-FFF2-40B4-BE49-F238E27FC236}">
                  <a16:creationId xmlns:a16="http://schemas.microsoft.com/office/drawing/2014/main" id="{995B5149-9ACA-4A1E-ACF8-4C59CF88CA01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41009" y="2997200"/>
              <a:ext cx="914400" cy="9144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D9D9A96-8608-49D1-A29B-399F2B7F38D9}"/>
              </a:ext>
            </a:extLst>
          </p:cNvPr>
          <p:cNvGrpSpPr>
            <a:grpSpLocks noChangeAspect="1"/>
          </p:cNvGrpSpPr>
          <p:nvPr/>
        </p:nvGrpSpPr>
        <p:grpSpPr>
          <a:xfrm>
            <a:off x="5592577" y="2654802"/>
            <a:ext cx="429768" cy="429768"/>
            <a:chOff x="3569775" y="2709000"/>
            <a:chExt cx="1440000" cy="14400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C273207-78E4-4FE2-8B8C-D46C9C55DD52}"/>
                </a:ext>
              </a:extLst>
            </p:cNvPr>
            <p:cNvSpPr/>
            <p:nvPr/>
          </p:nvSpPr>
          <p:spPr>
            <a:xfrm>
              <a:off x="35697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E4ABE60-AD0D-4A1A-AC04-0FAECBCD7BA8}"/>
                </a:ext>
              </a:extLst>
            </p:cNvPr>
            <p:cNvSpPr/>
            <p:nvPr/>
          </p:nvSpPr>
          <p:spPr>
            <a:xfrm>
              <a:off x="3749775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Graphic 1" descr="Bar graph with upward trend">
              <a:extLst>
                <a:ext uri="{FF2B5EF4-FFF2-40B4-BE49-F238E27FC236}">
                  <a16:creationId xmlns:a16="http://schemas.microsoft.com/office/drawing/2014/main" id="{D13E636D-1BA6-4A72-BBB4-49666F51D69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15667" y="3030220"/>
              <a:ext cx="766670" cy="8382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DDC4CA-6FBA-4EDC-95A3-5A0D3EA079FB}"/>
              </a:ext>
            </a:extLst>
          </p:cNvPr>
          <p:cNvGrpSpPr>
            <a:grpSpLocks noChangeAspect="1"/>
          </p:cNvGrpSpPr>
          <p:nvPr/>
        </p:nvGrpSpPr>
        <p:grpSpPr>
          <a:xfrm>
            <a:off x="4017494" y="2814600"/>
            <a:ext cx="612648" cy="612648"/>
            <a:chOff x="3569775" y="4518750"/>
            <a:chExt cx="1440000" cy="14400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11BFE69-FF7A-431F-8F32-2B219D8A08EF}"/>
                </a:ext>
              </a:extLst>
            </p:cNvPr>
            <p:cNvSpPr/>
            <p:nvPr/>
          </p:nvSpPr>
          <p:spPr>
            <a:xfrm>
              <a:off x="35697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A9ABB23-ECCD-4FAD-A21D-AD6CEC56F617}"/>
                </a:ext>
              </a:extLst>
            </p:cNvPr>
            <p:cNvSpPr/>
            <p:nvPr/>
          </p:nvSpPr>
          <p:spPr>
            <a:xfrm>
              <a:off x="3749775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3" descr="Handshake">
              <a:extLst>
                <a:ext uri="{FF2B5EF4-FFF2-40B4-BE49-F238E27FC236}">
                  <a16:creationId xmlns:a16="http://schemas.microsoft.com/office/drawing/2014/main" id="{2A416BCC-F1B3-4A12-BB87-247EA7FAA3B8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34387" y="4802753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22EB3F-6A32-481E-AC61-9300995E8D64}"/>
              </a:ext>
            </a:extLst>
          </p:cNvPr>
          <p:cNvGrpSpPr>
            <a:grpSpLocks noChangeAspect="1"/>
          </p:cNvGrpSpPr>
          <p:nvPr/>
        </p:nvGrpSpPr>
        <p:grpSpPr>
          <a:xfrm>
            <a:off x="2851120" y="3440369"/>
            <a:ext cx="896112" cy="896112"/>
            <a:chOff x="5375512" y="4518750"/>
            <a:chExt cx="1440000" cy="1440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D5C3F23-1086-4384-92A9-FDF49689FB4E}"/>
                </a:ext>
              </a:extLst>
            </p:cNvPr>
            <p:cNvSpPr/>
            <p:nvPr/>
          </p:nvSpPr>
          <p:spPr>
            <a:xfrm>
              <a:off x="5375512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FAC0DF-2AEF-4D45-8E78-5C9CAD7177D7}"/>
                </a:ext>
              </a:extLst>
            </p:cNvPr>
            <p:cNvSpPr/>
            <p:nvPr/>
          </p:nvSpPr>
          <p:spPr>
            <a:xfrm>
              <a:off x="5555512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Graphic 4" descr="Diamond">
              <a:extLst>
                <a:ext uri="{FF2B5EF4-FFF2-40B4-BE49-F238E27FC236}">
                  <a16:creationId xmlns:a16="http://schemas.microsoft.com/office/drawing/2014/main" id="{818728A1-8E9A-415F-9724-DFB3BB6ADCF8}"/>
                </a:ext>
              </a:extLst>
            </p:cNvPr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658632" y="4864350"/>
              <a:ext cx="914400" cy="9144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0E3192F-E1EE-470F-A0F0-D3182071423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8" b="48261"/>
          <a:stretch/>
        </p:blipFill>
        <p:spPr>
          <a:xfrm>
            <a:off x="0" y="0"/>
            <a:ext cx="12192000" cy="1931118"/>
          </a:xfrm>
          <a:custGeom>
            <a:avLst/>
            <a:gdLst>
              <a:gd name="connsiteX0" fmla="*/ 0 w 12192000"/>
              <a:gd name="connsiteY0" fmla="*/ 0 h 1931118"/>
              <a:gd name="connsiteX1" fmla="*/ 12192000 w 12192000"/>
              <a:gd name="connsiteY1" fmla="*/ 0 h 1931118"/>
              <a:gd name="connsiteX2" fmla="*/ 12192000 w 12192000"/>
              <a:gd name="connsiteY2" fmla="*/ 95 h 1931118"/>
              <a:gd name="connsiteX3" fmla="*/ 0 w 12192000"/>
              <a:gd name="connsiteY3" fmla="*/ 1931118 h 193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1118">
                <a:moveTo>
                  <a:pt x="0" y="0"/>
                </a:moveTo>
                <a:lnTo>
                  <a:pt x="12192000" y="0"/>
                </a:lnTo>
                <a:lnTo>
                  <a:pt x="12192000" y="95"/>
                </a:lnTo>
                <a:lnTo>
                  <a:pt x="0" y="1931118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022F0A-13A3-46FD-8390-9CBFA1460AAB}"/>
              </a:ext>
            </a:extLst>
          </p:cNvPr>
          <p:cNvSpPr/>
          <p:nvPr/>
        </p:nvSpPr>
        <p:spPr>
          <a:xfrm>
            <a:off x="0" y="0"/>
            <a:ext cx="12192000" cy="1936376"/>
          </a:xfrm>
          <a:custGeom>
            <a:avLst/>
            <a:gdLst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8884024 w 12192000"/>
              <a:gd name="connsiteY2" fmla="*/ 5647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36376">
                <a:moveTo>
                  <a:pt x="0" y="0"/>
                </a:moveTo>
                <a:lnTo>
                  <a:pt x="12192000" y="0"/>
                </a:lnTo>
                <a:lnTo>
                  <a:pt x="8884024" y="564776"/>
                </a:lnTo>
                <a:lnTo>
                  <a:pt x="0" y="1936376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BEF5D3-ABD4-4425-99D2-167B99D6F350}"/>
              </a:ext>
            </a:extLst>
          </p:cNvPr>
          <p:cNvSpPr txBox="1"/>
          <p:nvPr/>
        </p:nvSpPr>
        <p:spPr>
          <a:xfrm>
            <a:off x="280931" y="332389"/>
            <a:ext cx="2478598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  <p:sp>
        <p:nvSpPr>
          <p:cNvPr id="2" name="Topic IV">
            <a:extLst>
              <a:ext uri="{FF2B5EF4-FFF2-40B4-BE49-F238E27FC236}">
                <a16:creationId xmlns:a16="http://schemas.microsoft.com/office/drawing/2014/main" id="{F51FBB73-BC27-4C60-9A6A-935580E9B879}"/>
              </a:ext>
            </a:extLst>
          </p:cNvPr>
          <p:cNvSpPr txBox="1"/>
          <p:nvPr/>
        </p:nvSpPr>
        <p:spPr>
          <a:xfrm>
            <a:off x="-2295205" y="5422583"/>
            <a:ext cx="185034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IV</a:t>
            </a:r>
          </a:p>
        </p:txBody>
      </p:sp>
      <p:sp>
        <p:nvSpPr>
          <p:cNvPr id="3" name="Topic IV Description">
            <a:extLst>
              <a:ext uri="{FF2B5EF4-FFF2-40B4-BE49-F238E27FC236}">
                <a16:creationId xmlns:a16="http://schemas.microsoft.com/office/drawing/2014/main" id="{F20BE2D9-2F0A-4A5E-B05E-D56AA56BA83A}"/>
              </a:ext>
            </a:extLst>
          </p:cNvPr>
          <p:cNvSpPr txBox="1"/>
          <p:nvPr/>
        </p:nvSpPr>
        <p:spPr>
          <a:xfrm>
            <a:off x="-2869775" y="5950491"/>
            <a:ext cx="285326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IV</a:t>
            </a:r>
          </a:p>
        </p:txBody>
      </p:sp>
      <p:sp>
        <p:nvSpPr>
          <p:cNvPr id="4" name="Topic V">
            <a:extLst>
              <a:ext uri="{FF2B5EF4-FFF2-40B4-BE49-F238E27FC236}">
                <a16:creationId xmlns:a16="http://schemas.microsoft.com/office/drawing/2014/main" id="{1FC7BA70-DDD0-4193-8A4A-F5CA9C7581D6}"/>
              </a:ext>
            </a:extLst>
          </p:cNvPr>
          <p:cNvSpPr txBox="1"/>
          <p:nvPr/>
        </p:nvSpPr>
        <p:spPr>
          <a:xfrm>
            <a:off x="4896448" y="5422583"/>
            <a:ext cx="185033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V</a:t>
            </a:r>
          </a:p>
        </p:txBody>
      </p:sp>
      <p:sp>
        <p:nvSpPr>
          <p:cNvPr id="5" name="Topic V Description">
            <a:extLst>
              <a:ext uri="{FF2B5EF4-FFF2-40B4-BE49-F238E27FC236}">
                <a16:creationId xmlns:a16="http://schemas.microsoft.com/office/drawing/2014/main" id="{99E7E5F3-618F-44CC-AC5C-9124DD1C3B78}"/>
              </a:ext>
            </a:extLst>
          </p:cNvPr>
          <p:cNvSpPr txBox="1"/>
          <p:nvPr/>
        </p:nvSpPr>
        <p:spPr>
          <a:xfrm>
            <a:off x="4346591" y="5950491"/>
            <a:ext cx="2853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V</a:t>
            </a:r>
          </a:p>
        </p:txBody>
      </p:sp>
      <p:sp>
        <p:nvSpPr>
          <p:cNvPr id="8" name="Topic VI">
            <a:extLst>
              <a:ext uri="{FF2B5EF4-FFF2-40B4-BE49-F238E27FC236}">
                <a16:creationId xmlns:a16="http://schemas.microsoft.com/office/drawing/2014/main" id="{92CCF42F-C65A-40FA-9C72-D874611E4DE6}"/>
              </a:ext>
            </a:extLst>
          </p:cNvPr>
          <p:cNvSpPr txBox="1"/>
          <p:nvPr/>
        </p:nvSpPr>
        <p:spPr>
          <a:xfrm>
            <a:off x="12740706" y="5422583"/>
            <a:ext cx="195378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VI</a:t>
            </a:r>
          </a:p>
        </p:txBody>
      </p:sp>
      <p:sp>
        <p:nvSpPr>
          <p:cNvPr id="9" name="Topic VI Description">
            <a:extLst>
              <a:ext uri="{FF2B5EF4-FFF2-40B4-BE49-F238E27FC236}">
                <a16:creationId xmlns:a16="http://schemas.microsoft.com/office/drawing/2014/main" id="{53AFF654-A8A8-44D8-80C9-3902425F3775}"/>
              </a:ext>
            </a:extLst>
          </p:cNvPr>
          <p:cNvSpPr txBox="1"/>
          <p:nvPr/>
        </p:nvSpPr>
        <p:spPr>
          <a:xfrm>
            <a:off x="12254944" y="5950491"/>
            <a:ext cx="2853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VI</a:t>
            </a:r>
          </a:p>
        </p:txBody>
      </p:sp>
    </p:spTree>
    <p:extLst>
      <p:ext uri="{BB962C8B-B14F-4D97-AF65-F5344CB8AC3E}">
        <p14:creationId xmlns:p14="http://schemas.microsoft.com/office/powerpoint/2010/main" val="3969790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100000">
              <a:schemeClr val="bg1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2CFCED4-D499-4DBA-BDE5-3A49F6141AB9}"/>
              </a:ext>
            </a:extLst>
          </p:cNvPr>
          <p:cNvGrpSpPr>
            <a:grpSpLocks noChangeAspect="1"/>
          </p:cNvGrpSpPr>
          <p:nvPr/>
        </p:nvGrpSpPr>
        <p:grpSpPr>
          <a:xfrm>
            <a:off x="5120553" y="3927404"/>
            <a:ext cx="1444752" cy="1444752"/>
            <a:chOff x="7157175" y="2709000"/>
            <a:chExt cx="1440000" cy="1440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0A3DCEC-23D2-4EB3-9644-E9038D9899C6}"/>
                </a:ext>
              </a:extLst>
            </p:cNvPr>
            <p:cNvSpPr/>
            <p:nvPr/>
          </p:nvSpPr>
          <p:spPr>
            <a:xfrm>
              <a:off x="71571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6B97B1A-C3AC-40B8-A44C-0CED6DABB5C5}"/>
                </a:ext>
              </a:extLst>
            </p:cNvPr>
            <p:cNvSpPr/>
            <p:nvPr/>
          </p:nvSpPr>
          <p:spPr>
            <a:xfrm>
              <a:off x="7337175" y="288900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6" name="Graphic 6" descr="Marker">
              <a:extLst>
                <a:ext uri="{FF2B5EF4-FFF2-40B4-BE49-F238E27FC236}">
                  <a16:creationId xmlns:a16="http://schemas.microsoft.com/office/drawing/2014/main" id="{12E3E872-120C-4E26-B10F-876377A9183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975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5482BEC-E038-4721-945D-ABC49318D0B5}"/>
              </a:ext>
            </a:extLst>
          </p:cNvPr>
          <p:cNvGrpSpPr>
            <a:grpSpLocks noChangeAspect="1"/>
          </p:cNvGrpSpPr>
          <p:nvPr/>
        </p:nvGrpSpPr>
        <p:grpSpPr>
          <a:xfrm>
            <a:off x="7922859" y="3440368"/>
            <a:ext cx="896112" cy="896112"/>
            <a:chOff x="5376000" y="2709000"/>
            <a:chExt cx="1440000" cy="1440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2421C3-D92A-4010-A486-85F30F21C79F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6F3271-9984-404B-BFB8-C636CAC40F79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" name="Graphic 2" descr="Lightbulb">
              <a:extLst>
                <a:ext uri="{FF2B5EF4-FFF2-40B4-BE49-F238E27FC236}">
                  <a16:creationId xmlns:a16="http://schemas.microsoft.com/office/drawing/2014/main" id="{2FFDB453-AA3E-452C-84FC-E0FF8B3672BB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41009" y="2997200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BCA7DB-D7A8-4AA2-A476-268A41E9215B}"/>
              </a:ext>
            </a:extLst>
          </p:cNvPr>
          <p:cNvGrpSpPr>
            <a:grpSpLocks noChangeAspect="1"/>
          </p:cNvGrpSpPr>
          <p:nvPr/>
        </p:nvGrpSpPr>
        <p:grpSpPr>
          <a:xfrm>
            <a:off x="7005363" y="2809342"/>
            <a:ext cx="612648" cy="612648"/>
            <a:chOff x="3569775" y="2709000"/>
            <a:chExt cx="1440000" cy="144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AE4F3F6-0B71-4D01-9667-ABC1F9449D50}"/>
                </a:ext>
              </a:extLst>
            </p:cNvPr>
            <p:cNvSpPr/>
            <p:nvPr/>
          </p:nvSpPr>
          <p:spPr>
            <a:xfrm>
              <a:off x="35697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4B24575-6602-47D7-BEF3-E958EE7180A8}"/>
                </a:ext>
              </a:extLst>
            </p:cNvPr>
            <p:cNvSpPr/>
            <p:nvPr/>
          </p:nvSpPr>
          <p:spPr>
            <a:xfrm>
              <a:off x="3749775" y="288900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1" descr="Bar graph with upward trend">
              <a:extLst>
                <a:ext uri="{FF2B5EF4-FFF2-40B4-BE49-F238E27FC236}">
                  <a16:creationId xmlns:a16="http://schemas.microsoft.com/office/drawing/2014/main" id="{9611DB95-47F0-42A3-B37D-622B33F3735F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15667" y="3030220"/>
              <a:ext cx="766670" cy="8382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62BF1E-1CD4-475B-A929-B19AB319FE9A}"/>
              </a:ext>
            </a:extLst>
          </p:cNvPr>
          <p:cNvGrpSpPr>
            <a:grpSpLocks noChangeAspect="1"/>
          </p:cNvGrpSpPr>
          <p:nvPr/>
        </p:nvGrpSpPr>
        <p:grpSpPr>
          <a:xfrm>
            <a:off x="5590232" y="2654802"/>
            <a:ext cx="429768" cy="429768"/>
            <a:chOff x="3569775" y="4518750"/>
            <a:chExt cx="1440000" cy="144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1D31E32-EF4A-4F54-86AF-6EC2C02A2A0A}"/>
                </a:ext>
              </a:extLst>
            </p:cNvPr>
            <p:cNvSpPr/>
            <p:nvPr/>
          </p:nvSpPr>
          <p:spPr>
            <a:xfrm>
              <a:off x="35697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F2579F1-111F-4233-A84D-95AF2E4C6F50}"/>
                </a:ext>
              </a:extLst>
            </p:cNvPr>
            <p:cNvSpPr/>
            <p:nvPr/>
          </p:nvSpPr>
          <p:spPr>
            <a:xfrm>
              <a:off x="3749775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phic 3" descr="Handshake">
              <a:extLst>
                <a:ext uri="{FF2B5EF4-FFF2-40B4-BE49-F238E27FC236}">
                  <a16:creationId xmlns:a16="http://schemas.microsoft.com/office/drawing/2014/main" id="{78D21CF4-33B3-416E-87B8-61630D61AB36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34387" y="4802753"/>
              <a:ext cx="914400" cy="9144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CEADCA-24EE-4642-BEB7-1568C363683D}"/>
              </a:ext>
            </a:extLst>
          </p:cNvPr>
          <p:cNvGrpSpPr>
            <a:grpSpLocks noChangeAspect="1"/>
          </p:cNvGrpSpPr>
          <p:nvPr/>
        </p:nvGrpSpPr>
        <p:grpSpPr>
          <a:xfrm>
            <a:off x="4011695" y="2816352"/>
            <a:ext cx="612648" cy="612648"/>
            <a:chOff x="5375512" y="4518750"/>
            <a:chExt cx="1440000" cy="1440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52D53DD-E8FD-434B-8F7C-9389D0CD7CD5}"/>
                </a:ext>
              </a:extLst>
            </p:cNvPr>
            <p:cNvSpPr/>
            <p:nvPr/>
          </p:nvSpPr>
          <p:spPr>
            <a:xfrm>
              <a:off x="5375512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5C858-65E5-46F2-85BF-A9CE6C613464}"/>
                </a:ext>
              </a:extLst>
            </p:cNvPr>
            <p:cNvSpPr/>
            <p:nvPr/>
          </p:nvSpPr>
          <p:spPr>
            <a:xfrm>
              <a:off x="5555512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4" descr="Diamond">
              <a:extLst>
                <a:ext uri="{FF2B5EF4-FFF2-40B4-BE49-F238E27FC236}">
                  <a16:creationId xmlns:a16="http://schemas.microsoft.com/office/drawing/2014/main" id="{0C3E0E49-93B8-4C9D-9F62-D88766DF5560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58632" y="486435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C31A42-3C22-4E71-9AF3-F5DC7012BAC6}"/>
              </a:ext>
            </a:extLst>
          </p:cNvPr>
          <p:cNvGrpSpPr>
            <a:grpSpLocks noChangeAspect="1"/>
          </p:cNvGrpSpPr>
          <p:nvPr/>
        </p:nvGrpSpPr>
        <p:grpSpPr>
          <a:xfrm>
            <a:off x="2851120" y="3440368"/>
            <a:ext cx="896112" cy="896112"/>
            <a:chOff x="7157175" y="4518750"/>
            <a:chExt cx="1440000" cy="144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199D4DB-3B8A-47AB-8C91-47FEA239CE4E}"/>
                </a:ext>
              </a:extLst>
            </p:cNvPr>
            <p:cNvSpPr/>
            <p:nvPr/>
          </p:nvSpPr>
          <p:spPr>
            <a:xfrm>
              <a:off x="71571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AAF42C6-AD32-4AD7-AB74-EEC23EF3EDD6}"/>
                </a:ext>
              </a:extLst>
            </p:cNvPr>
            <p:cNvSpPr/>
            <p:nvPr/>
          </p:nvSpPr>
          <p:spPr>
            <a:xfrm>
              <a:off x="7337175" y="4698750"/>
              <a:ext cx="1080000" cy="1080000"/>
            </a:xfrm>
            <a:prstGeom prst="ellipse">
              <a:avLst/>
            </a:prstGeom>
            <a:gradFill>
              <a:gsLst>
                <a:gs pos="30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2" name="Graphic 5" descr="Send">
              <a:extLst>
                <a:ext uri="{FF2B5EF4-FFF2-40B4-BE49-F238E27FC236}">
                  <a16:creationId xmlns:a16="http://schemas.microsoft.com/office/drawing/2014/main" id="{9357E3D9-5B33-47B3-A1D6-8ADEC92A39E0}"/>
                </a:ext>
              </a:extLst>
            </p:cNvPr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57495" y="4822190"/>
              <a:ext cx="914400" cy="9144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0E3192F-E1EE-470F-A0F0-D3182071423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8" b="48261"/>
          <a:stretch/>
        </p:blipFill>
        <p:spPr>
          <a:xfrm>
            <a:off x="0" y="0"/>
            <a:ext cx="12192000" cy="1931118"/>
          </a:xfrm>
          <a:custGeom>
            <a:avLst/>
            <a:gdLst>
              <a:gd name="connsiteX0" fmla="*/ 0 w 12192000"/>
              <a:gd name="connsiteY0" fmla="*/ 0 h 1931118"/>
              <a:gd name="connsiteX1" fmla="*/ 12192000 w 12192000"/>
              <a:gd name="connsiteY1" fmla="*/ 0 h 1931118"/>
              <a:gd name="connsiteX2" fmla="*/ 12192000 w 12192000"/>
              <a:gd name="connsiteY2" fmla="*/ 95 h 1931118"/>
              <a:gd name="connsiteX3" fmla="*/ 0 w 12192000"/>
              <a:gd name="connsiteY3" fmla="*/ 1931118 h 193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1118">
                <a:moveTo>
                  <a:pt x="0" y="0"/>
                </a:moveTo>
                <a:lnTo>
                  <a:pt x="12192000" y="0"/>
                </a:lnTo>
                <a:lnTo>
                  <a:pt x="12192000" y="95"/>
                </a:lnTo>
                <a:lnTo>
                  <a:pt x="0" y="1931118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022F0A-13A3-46FD-8390-9CBFA1460AAB}"/>
              </a:ext>
            </a:extLst>
          </p:cNvPr>
          <p:cNvSpPr/>
          <p:nvPr/>
        </p:nvSpPr>
        <p:spPr>
          <a:xfrm>
            <a:off x="0" y="0"/>
            <a:ext cx="12192000" cy="1936376"/>
          </a:xfrm>
          <a:custGeom>
            <a:avLst/>
            <a:gdLst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8884024 w 12192000"/>
              <a:gd name="connsiteY2" fmla="*/ 5647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36376">
                <a:moveTo>
                  <a:pt x="0" y="0"/>
                </a:moveTo>
                <a:lnTo>
                  <a:pt x="12192000" y="0"/>
                </a:lnTo>
                <a:lnTo>
                  <a:pt x="8884024" y="564776"/>
                </a:lnTo>
                <a:lnTo>
                  <a:pt x="0" y="1936376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BEF5D3-ABD4-4425-99D2-167B99D6F350}"/>
              </a:ext>
            </a:extLst>
          </p:cNvPr>
          <p:cNvSpPr txBox="1"/>
          <p:nvPr/>
        </p:nvSpPr>
        <p:spPr>
          <a:xfrm>
            <a:off x="280931" y="332389"/>
            <a:ext cx="2478598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  <p:sp>
        <p:nvSpPr>
          <p:cNvPr id="2" name="Topic V">
            <a:extLst>
              <a:ext uri="{FF2B5EF4-FFF2-40B4-BE49-F238E27FC236}">
                <a16:creationId xmlns:a16="http://schemas.microsoft.com/office/drawing/2014/main" id="{F51FBB73-BC27-4C60-9A6A-935580E9B879}"/>
              </a:ext>
            </a:extLst>
          </p:cNvPr>
          <p:cNvSpPr txBox="1"/>
          <p:nvPr/>
        </p:nvSpPr>
        <p:spPr>
          <a:xfrm>
            <a:off x="-2295205" y="5422583"/>
            <a:ext cx="185034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V</a:t>
            </a:r>
          </a:p>
        </p:txBody>
      </p:sp>
      <p:sp>
        <p:nvSpPr>
          <p:cNvPr id="3" name="Topic V Description">
            <a:extLst>
              <a:ext uri="{FF2B5EF4-FFF2-40B4-BE49-F238E27FC236}">
                <a16:creationId xmlns:a16="http://schemas.microsoft.com/office/drawing/2014/main" id="{F20BE2D9-2F0A-4A5E-B05E-D56AA56BA83A}"/>
              </a:ext>
            </a:extLst>
          </p:cNvPr>
          <p:cNvSpPr txBox="1"/>
          <p:nvPr/>
        </p:nvSpPr>
        <p:spPr>
          <a:xfrm>
            <a:off x="-2869775" y="5950491"/>
            <a:ext cx="285326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V</a:t>
            </a:r>
          </a:p>
        </p:txBody>
      </p:sp>
      <p:sp>
        <p:nvSpPr>
          <p:cNvPr id="4" name="Topic VI">
            <a:extLst>
              <a:ext uri="{FF2B5EF4-FFF2-40B4-BE49-F238E27FC236}">
                <a16:creationId xmlns:a16="http://schemas.microsoft.com/office/drawing/2014/main" id="{1FC7BA70-DDD0-4193-8A4A-F5CA9C7581D6}"/>
              </a:ext>
            </a:extLst>
          </p:cNvPr>
          <p:cNvSpPr txBox="1"/>
          <p:nvPr/>
        </p:nvSpPr>
        <p:spPr>
          <a:xfrm>
            <a:off x="4908805" y="5422583"/>
            <a:ext cx="185033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VI</a:t>
            </a:r>
          </a:p>
        </p:txBody>
      </p:sp>
      <p:sp>
        <p:nvSpPr>
          <p:cNvPr id="5" name="Topic VI Description">
            <a:extLst>
              <a:ext uri="{FF2B5EF4-FFF2-40B4-BE49-F238E27FC236}">
                <a16:creationId xmlns:a16="http://schemas.microsoft.com/office/drawing/2014/main" id="{99E7E5F3-618F-44CC-AC5C-9124DD1C3B78}"/>
              </a:ext>
            </a:extLst>
          </p:cNvPr>
          <p:cNvSpPr txBox="1"/>
          <p:nvPr/>
        </p:nvSpPr>
        <p:spPr>
          <a:xfrm>
            <a:off x="4358948" y="5950491"/>
            <a:ext cx="2853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VI</a:t>
            </a:r>
          </a:p>
        </p:txBody>
      </p:sp>
    </p:spTree>
    <p:extLst>
      <p:ext uri="{BB962C8B-B14F-4D97-AF65-F5344CB8AC3E}">
        <p14:creationId xmlns:p14="http://schemas.microsoft.com/office/powerpoint/2010/main" val="987503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accent1">
                <a:lumMod val="5000"/>
                <a:lumOff val="95000"/>
              </a:schemeClr>
            </a:gs>
            <a:gs pos="100000">
              <a:schemeClr val="bg1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2CFCED4-D499-4DBA-BDE5-3A49F6141AB9}"/>
              </a:ext>
            </a:extLst>
          </p:cNvPr>
          <p:cNvGrpSpPr>
            <a:grpSpLocks noChangeAspect="1"/>
          </p:cNvGrpSpPr>
          <p:nvPr/>
        </p:nvGrpSpPr>
        <p:grpSpPr>
          <a:xfrm>
            <a:off x="9208819" y="6095075"/>
            <a:ext cx="432000" cy="432000"/>
            <a:chOff x="7157175" y="2709000"/>
            <a:chExt cx="1440000" cy="1440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0A3DCEC-23D2-4EB3-9644-E9038D9899C6}"/>
                </a:ext>
              </a:extLst>
            </p:cNvPr>
            <p:cNvSpPr/>
            <p:nvPr/>
          </p:nvSpPr>
          <p:spPr>
            <a:xfrm>
              <a:off x="71571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6B97B1A-C3AC-40B8-A44C-0CED6DABB5C5}"/>
                </a:ext>
              </a:extLst>
            </p:cNvPr>
            <p:cNvSpPr/>
            <p:nvPr/>
          </p:nvSpPr>
          <p:spPr>
            <a:xfrm>
              <a:off x="7337175" y="288900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6" name="Graphic 6" descr="Marker">
              <a:extLst>
                <a:ext uri="{FF2B5EF4-FFF2-40B4-BE49-F238E27FC236}">
                  <a16:creationId xmlns:a16="http://schemas.microsoft.com/office/drawing/2014/main" id="{12E3E872-120C-4E26-B10F-876377A9183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9975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BCA7DB-D7A8-4AA2-A476-268A41E9215B}"/>
              </a:ext>
            </a:extLst>
          </p:cNvPr>
          <p:cNvGrpSpPr>
            <a:grpSpLocks noChangeAspect="1"/>
          </p:cNvGrpSpPr>
          <p:nvPr/>
        </p:nvGrpSpPr>
        <p:grpSpPr>
          <a:xfrm>
            <a:off x="3889220" y="6095075"/>
            <a:ext cx="432000" cy="432000"/>
            <a:chOff x="3569775" y="2709000"/>
            <a:chExt cx="1440000" cy="144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AE4F3F6-0B71-4D01-9667-ABC1F9449D50}"/>
                </a:ext>
              </a:extLst>
            </p:cNvPr>
            <p:cNvSpPr/>
            <p:nvPr/>
          </p:nvSpPr>
          <p:spPr>
            <a:xfrm>
              <a:off x="3569775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4B24575-6602-47D7-BEF3-E958EE7180A8}"/>
                </a:ext>
              </a:extLst>
            </p:cNvPr>
            <p:cNvSpPr/>
            <p:nvPr/>
          </p:nvSpPr>
          <p:spPr>
            <a:xfrm>
              <a:off x="3749775" y="288900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1" descr="Bar graph with upward trend">
              <a:extLst>
                <a:ext uri="{FF2B5EF4-FFF2-40B4-BE49-F238E27FC236}">
                  <a16:creationId xmlns:a16="http://schemas.microsoft.com/office/drawing/2014/main" id="{9611DB95-47F0-42A3-B37D-622B33F3735F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15667" y="3030220"/>
              <a:ext cx="766670" cy="8382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62BF1E-1CD4-475B-A929-B19AB319FE9A}"/>
              </a:ext>
            </a:extLst>
          </p:cNvPr>
          <p:cNvGrpSpPr>
            <a:grpSpLocks noChangeAspect="1"/>
          </p:cNvGrpSpPr>
          <p:nvPr/>
        </p:nvGrpSpPr>
        <p:grpSpPr>
          <a:xfrm>
            <a:off x="5219121" y="6095075"/>
            <a:ext cx="432000" cy="432000"/>
            <a:chOff x="3569775" y="4518750"/>
            <a:chExt cx="1440000" cy="144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1D31E32-EF4A-4F54-86AF-6EC2C02A2A0A}"/>
                </a:ext>
              </a:extLst>
            </p:cNvPr>
            <p:cNvSpPr/>
            <p:nvPr/>
          </p:nvSpPr>
          <p:spPr>
            <a:xfrm>
              <a:off x="35697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F2579F1-111F-4233-A84D-95AF2E4C6F50}"/>
                </a:ext>
              </a:extLst>
            </p:cNvPr>
            <p:cNvSpPr/>
            <p:nvPr/>
          </p:nvSpPr>
          <p:spPr>
            <a:xfrm>
              <a:off x="3749775" y="469875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Graphic 3" descr="Handshake">
              <a:extLst>
                <a:ext uri="{FF2B5EF4-FFF2-40B4-BE49-F238E27FC236}">
                  <a16:creationId xmlns:a16="http://schemas.microsoft.com/office/drawing/2014/main" id="{78D21CF4-33B3-416E-87B8-61630D61AB36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34387" y="4802753"/>
              <a:ext cx="914400" cy="9144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CEADCA-24EE-4642-BEB7-1568C363683D}"/>
              </a:ext>
            </a:extLst>
          </p:cNvPr>
          <p:cNvGrpSpPr>
            <a:grpSpLocks noChangeAspect="1"/>
          </p:cNvGrpSpPr>
          <p:nvPr/>
        </p:nvGrpSpPr>
        <p:grpSpPr>
          <a:xfrm>
            <a:off x="6549022" y="6095075"/>
            <a:ext cx="432000" cy="432000"/>
            <a:chOff x="5375512" y="4518750"/>
            <a:chExt cx="1440000" cy="1440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52D53DD-E8FD-434B-8F7C-9389D0CD7CD5}"/>
                </a:ext>
              </a:extLst>
            </p:cNvPr>
            <p:cNvSpPr/>
            <p:nvPr/>
          </p:nvSpPr>
          <p:spPr>
            <a:xfrm>
              <a:off x="5375512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225C858-65E5-46F2-85BF-A9CE6C613464}"/>
                </a:ext>
              </a:extLst>
            </p:cNvPr>
            <p:cNvSpPr/>
            <p:nvPr/>
          </p:nvSpPr>
          <p:spPr>
            <a:xfrm>
              <a:off x="5555512" y="469875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4" descr="Diamond">
              <a:extLst>
                <a:ext uri="{FF2B5EF4-FFF2-40B4-BE49-F238E27FC236}">
                  <a16:creationId xmlns:a16="http://schemas.microsoft.com/office/drawing/2014/main" id="{0C3E0E49-93B8-4C9D-9F62-D88766DF5560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8632" y="486435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C31A42-3C22-4E71-9AF3-F5DC7012BAC6}"/>
              </a:ext>
            </a:extLst>
          </p:cNvPr>
          <p:cNvGrpSpPr>
            <a:grpSpLocks noChangeAspect="1"/>
          </p:cNvGrpSpPr>
          <p:nvPr/>
        </p:nvGrpSpPr>
        <p:grpSpPr>
          <a:xfrm>
            <a:off x="7878922" y="6095075"/>
            <a:ext cx="432000" cy="432000"/>
            <a:chOff x="7157175" y="4518750"/>
            <a:chExt cx="1440000" cy="1440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199D4DB-3B8A-47AB-8C91-47FEA239CE4E}"/>
                </a:ext>
              </a:extLst>
            </p:cNvPr>
            <p:cNvSpPr/>
            <p:nvPr/>
          </p:nvSpPr>
          <p:spPr>
            <a:xfrm>
              <a:off x="7157175" y="451875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AAF42C6-AD32-4AD7-AB74-EEC23EF3EDD6}"/>
                </a:ext>
              </a:extLst>
            </p:cNvPr>
            <p:cNvSpPr/>
            <p:nvPr/>
          </p:nvSpPr>
          <p:spPr>
            <a:xfrm>
              <a:off x="7337175" y="469875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2" name="Graphic 5" descr="Send">
              <a:extLst>
                <a:ext uri="{FF2B5EF4-FFF2-40B4-BE49-F238E27FC236}">
                  <a16:creationId xmlns:a16="http://schemas.microsoft.com/office/drawing/2014/main" id="{9357E3D9-5B33-47B3-A1D6-8ADEC92A39E0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57495" y="4822190"/>
              <a:ext cx="914400" cy="914400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0E3192F-E1EE-470F-A0F0-D3182071423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8" b="48261"/>
          <a:stretch/>
        </p:blipFill>
        <p:spPr>
          <a:xfrm>
            <a:off x="0" y="0"/>
            <a:ext cx="12192000" cy="1931118"/>
          </a:xfrm>
          <a:custGeom>
            <a:avLst/>
            <a:gdLst>
              <a:gd name="connsiteX0" fmla="*/ 0 w 12192000"/>
              <a:gd name="connsiteY0" fmla="*/ 0 h 1931118"/>
              <a:gd name="connsiteX1" fmla="*/ 12192000 w 12192000"/>
              <a:gd name="connsiteY1" fmla="*/ 0 h 1931118"/>
              <a:gd name="connsiteX2" fmla="*/ 12192000 w 12192000"/>
              <a:gd name="connsiteY2" fmla="*/ 95 h 1931118"/>
              <a:gd name="connsiteX3" fmla="*/ 0 w 12192000"/>
              <a:gd name="connsiteY3" fmla="*/ 1931118 h 193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1118">
                <a:moveTo>
                  <a:pt x="0" y="0"/>
                </a:moveTo>
                <a:lnTo>
                  <a:pt x="12192000" y="0"/>
                </a:lnTo>
                <a:lnTo>
                  <a:pt x="12192000" y="95"/>
                </a:lnTo>
                <a:lnTo>
                  <a:pt x="0" y="1931118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022F0A-13A3-46FD-8390-9CBFA1460AAB}"/>
              </a:ext>
            </a:extLst>
          </p:cNvPr>
          <p:cNvSpPr/>
          <p:nvPr/>
        </p:nvSpPr>
        <p:spPr>
          <a:xfrm>
            <a:off x="0" y="0"/>
            <a:ext cx="12192000" cy="1936376"/>
          </a:xfrm>
          <a:custGeom>
            <a:avLst/>
            <a:gdLst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12192000 w 12192000"/>
              <a:gd name="connsiteY2" fmla="*/ 19363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  <a:gd name="connsiteX0" fmla="*/ 0 w 12192000"/>
              <a:gd name="connsiteY0" fmla="*/ 0 h 1936376"/>
              <a:gd name="connsiteX1" fmla="*/ 12192000 w 12192000"/>
              <a:gd name="connsiteY1" fmla="*/ 0 h 1936376"/>
              <a:gd name="connsiteX2" fmla="*/ 8884024 w 12192000"/>
              <a:gd name="connsiteY2" fmla="*/ 564776 h 1936376"/>
              <a:gd name="connsiteX3" fmla="*/ 0 w 12192000"/>
              <a:gd name="connsiteY3" fmla="*/ 1936376 h 1936376"/>
              <a:gd name="connsiteX4" fmla="*/ 0 w 12192000"/>
              <a:gd name="connsiteY4" fmla="*/ 0 h 19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36376">
                <a:moveTo>
                  <a:pt x="0" y="0"/>
                </a:moveTo>
                <a:lnTo>
                  <a:pt x="12192000" y="0"/>
                </a:lnTo>
                <a:lnTo>
                  <a:pt x="8884024" y="564776"/>
                </a:lnTo>
                <a:lnTo>
                  <a:pt x="0" y="1936376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BEF5D3-ABD4-4425-99D2-167B99D6F350}"/>
              </a:ext>
            </a:extLst>
          </p:cNvPr>
          <p:cNvSpPr txBox="1"/>
          <p:nvPr/>
        </p:nvSpPr>
        <p:spPr>
          <a:xfrm>
            <a:off x="280931" y="332389"/>
            <a:ext cx="2478598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  <p:sp>
        <p:nvSpPr>
          <p:cNvPr id="4" name="Topic VI">
            <a:extLst>
              <a:ext uri="{FF2B5EF4-FFF2-40B4-BE49-F238E27FC236}">
                <a16:creationId xmlns:a16="http://schemas.microsoft.com/office/drawing/2014/main" id="{1FC7BA70-DDD0-4193-8A4A-F5CA9C7581D6}"/>
              </a:ext>
            </a:extLst>
          </p:cNvPr>
          <p:cNvSpPr txBox="1"/>
          <p:nvPr/>
        </p:nvSpPr>
        <p:spPr>
          <a:xfrm>
            <a:off x="4908805" y="6979540"/>
            <a:ext cx="185033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VI</a:t>
            </a:r>
          </a:p>
        </p:txBody>
      </p:sp>
      <p:sp>
        <p:nvSpPr>
          <p:cNvPr id="5" name="Topic VI Description">
            <a:extLst>
              <a:ext uri="{FF2B5EF4-FFF2-40B4-BE49-F238E27FC236}">
                <a16:creationId xmlns:a16="http://schemas.microsoft.com/office/drawing/2014/main" id="{99E7E5F3-618F-44CC-AC5C-9124DD1C3B78}"/>
              </a:ext>
            </a:extLst>
          </p:cNvPr>
          <p:cNvSpPr txBox="1"/>
          <p:nvPr/>
        </p:nvSpPr>
        <p:spPr>
          <a:xfrm>
            <a:off x="4358948" y="7507448"/>
            <a:ext cx="28532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 description of Topic VI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922A22-7A81-4208-A95A-20792E2A5BAB}"/>
              </a:ext>
            </a:extLst>
          </p:cNvPr>
          <p:cNvCxnSpPr>
            <a:cxnSpLocks/>
          </p:cNvCxnSpPr>
          <p:nvPr/>
        </p:nvCxnSpPr>
        <p:spPr>
          <a:xfrm>
            <a:off x="2994784" y="6311075"/>
            <a:ext cx="890971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2D3951-B8F3-4B29-B0CE-BAA210CC8D82}"/>
              </a:ext>
            </a:extLst>
          </p:cNvPr>
          <p:cNvCxnSpPr>
            <a:cxnSpLocks/>
          </p:cNvCxnSpPr>
          <p:nvPr/>
        </p:nvCxnSpPr>
        <p:spPr>
          <a:xfrm>
            <a:off x="4324685" y="6311075"/>
            <a:ext cx="890971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24F1B82-7CA5-44A5-A999-AEA500D7F480}"/>
              </a:ext>
            </a:extLst>
          </p:cNvPr>
          <p:cNvCxnSpPr>
            <a:cxnSpLocks/>
          </p:cNvCxnSpPr>
          <p:nvPr/>
        </p:nvCxnSpPr>
        <p:spPr>
          <a:xfrm>
            <a:off x="5654586" y="6311075"/>
            <a:ext cx="890971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DB6381-D0BE-4E32-ABD0-5A845994069E}"/>
              </a:ext>
            </a:extLst>
          </p:cNvPr>
          <p:cNvCxnSpPr>
            <a:cxnSpLocks/>
          </p:cNvCxnSpPr>
          <p:nvPr/>
        </p:nvCxnSpPr>
        <p:spPr>
          <a:xfrm>
            <a:off x="6984487" y="6311075"/>
            <a:ext cx="890971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C774F3-BB5E-4101-910A-D0214D76E740}"/>
              </a:ext>
            </a:extLst>
          </p:cNvPr>
          <p:cNvCxnSpPr>
            <a:cxnSpLocks/>
          </p:cNvCxnSpPr>
          <p:nvPr/>
        </p:nvCxnSpPr>
        <p:spPr>
          <a:xfrm>
            <a:off x="8314386" y="6311075"/>
            <a:ext cx="8909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8AA43E8-2A56-4234-AC83-F99B79B5E1F1}"/>
              </a:ext>
            </a:extLst>
          </p:cNvPr>
          <p:cNvGrpSpPr>
            <a:grpSpLocks noChangeAspect="1"/>
          </p:cNvGrpSpPr>
          <p:nvPr/>
        </p:nvGrpSpPr>
        <p:grpSpPr>
          <a:xfrm>
            <a:off x="2559319" y="6095075"/>
            <a:ext cx="432000" cy="432000"/>
            <a:chOff x="5376000" y="2709000"/>
            <a:chExt cx="1440000" cy="14400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57CECF1-D6A8-4F38-9678-76A8F9B482DE}"/>
                </a:ext>
              </a:extLst>
            </p:cNvPr>
            <p:cNvSpPr/>
            <p:nvPr/>
          </p:nvSpPr>
          <p:spPr>
            <a:xfrm>
              <a:off x="5376000" y="2709000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669797-5836-43B9-8A5C-85363D42CA3C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Graphic 2" descr="Lightbulb">
              <a:extLst>
                <a:ext uri="{FF2B5EF4-FFF2-40B4-BE49-F238E27FC236}">
                  <a16:creationId xmlns:a16="http://schemas.microsoft.com/office/drawing/2014/main" id="{9C94249F-D798-4F76-AF51-86863FA06485}"/>
                </a:ext>
              </a:extLst>
            </p:cNvPr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41009" y="29972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061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134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shazaib ahmed</dc:creator>
  <cp:lastModifiedBy>shazaib ahmed</cp:lastModifiedBy>
  <cp:revision>23</cp:revision>
  <dcterms:created xsi:type="dcterms:W3CDTF">2020-08-07T00:16:47Z</dcterms:created>
  <dcterms:modified xsi:type="dcterms:W3CDTF">2020-08-07T04:19:29Z</dcterms:modified>
</cp:coreProperties>
</file>